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31"/>
  </p:notesMasterIdLst>
  <p:handoutMasterIdLst>
    <p:handoutMasterId r:id="rId32"/>
  </p:handoutMasterIdLst>
  <p:sldIdLst>
    <p:sldId id="305" r:id="rId3"/>
    <p:sldId id="351" r:id="rId4"/>
    <p:sldId id="309" r:id="rId5"/>
    <p:sldId id="313" r:id="rId6"/>
    <p:sldId id="318" r:id="rId7"/>
    <p:sldId id="310" r:id="rId8"/>
    <p:sldId id="319" r:id="rId9"/>
    <p:sldId id="273" r:id="rId10"/>
    <p:sldId id="311" r:id="rId11"/>
    <p:sldId id="322" r:id="rId12"/>
    <p:sldId id="326" r:id="rId13"/>
    <p:sldId id="341" r:id="rId14"/>
    <p:sldId id="342" r:id="rId15"/>
    <p:sldId id="343" r:id="rId16"/>
    <p:sldId id="328" r:id="rId17"/>
    <p:sldId id="323" r:id="rId18"/>
    <p:sldId id="324" r:id="rId19"/>
    <p:sldId id="331" r:id="rId20"/>
    <p:sldId id="327" r:id="rId21"/>
    <p:sldId id="332" r:id="rId22"/>
    <p:sldId id="333" r:id="rId23"/>
    <p:sldId id="335" r:id="rId24"/>
    <p:sldId id="350" r:id="rId25"/>
    <p:sldId id="336" r:id="rId26"/>
    <p:sldId id="337" r:id="rId27"/>
    <p:sldId id="338" r:id="rId28"/>
    <p:sldId id="306" r:id="rId29"/>
    <p:sldId id="352" r:id="rId30"/>
  </p:sldIdLst>
  <p:sldSz cx="9144000" cy="5143500" type="screen16x9"/>
  <p:notesSz cx="6858000" cy="9144000"/>
  <p:defaultTextStyle>
    <a:defPPr>
      <a:defRPr lang="en-US"/>
    </a:defPPr>
    <a:lvl1pPr marL="0" algn="l" defTabSz="685754" rtl="0" eaLnBrk="1" latinLnBrk="0" hangingPunct="1">
      <a:defRPr sz="1400" kern="1200">
        <a:solidFill>
          <a:schemeClr val="tx1"/>
        </a:solidFill>
        <a:latin typeface="+mn-lt"/>
        <a:ea typeface="+mn-ea"/>
        <a:cs typeface="+mn-cs"/>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guide id="3" orient="horz" pos="2392">
          <p15:clr>
            <a:srgbClr val="A4A3A4"/>
          </p15:clr>
        </p15:guide>
        <p15:guide id="4" orient="horz" pos="3009">
          <p15:clr>
            <a:srgbClr val="A4A3A4"/>
          </p15:clr>
        </p15:guide>
        <p15:guide id="5" orient="horz" pos="873">
          <p15:clr>
            <a:srgbClr val="A4A3A4"/>
          </p15:clr>
        </p15:guide>
        <p15:guide id="6" pos="5533">
          <p15:clr>
            <a:srgbClr val="A4A3A4"/>
          </p15:clr>
        </p15:guide>
        <p15:guide id="7" pos="145">
          <p15:clr>
            <a:srgbClr val="A4A3A4"/>
          </p15:clr>
        </p15:guide>
        <p15:guide id="8" pos="59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D1F5"/>
    <a:srgbClr val="242F78"/>
    <a:srgbClr val="FF0080"/>
    <a:srgbClr val="FFFFFF"/>
    <a:srgbClr val="404040"/>
    <a:srgbClr val="133372"/>
    <a:srgbClr val="333333"/>
    <a:srgbClr val="242C34"/>
    <a:srgbClr val="112138"/>
    <a:srgbClr val="2D47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unkle Formatvorlage 1 - Akz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unkle Formatvorlage 1 - Akz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unkle Formatvorlage 1 - Akz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99" autoAdjust="0"/>
  </p:normalViewPr>
  <p:slideViewPr>
    <p:cSldViewPr snapToGrid="0">
      <p:cViewPr varScale="1">
        <p:scale>
          <a:sx n="84" d="100"/>
          <a:sy n="84" d="100"/>
        </p:scale>
        <p:origin x="72" y="160"/>
      </p:cViewPr>
      <p:guideLst>
        <p:guide orient="horz" pos="4320"/>
        <p:guide pos="7680"/>
        <p:guide orient="horz" pos="2392"/>
        <p:guide orient="horz" pos="3009"/>
        <p:guide orient="horz" pos="873"/>
        <p:guide pos="5533"/>
        <p:guide pos="145"/>
        <p:guide pos="599"/>
      </p:guideLst>
    </p:cSldViewPr>
  </p:slideViewPr>
  <p:outlineViewPr>
    <p:cViewPr>
      <p:scale>
        <a:sx n="33" d="100"/>
        <a:sy n="33" d="100"/>
      </p:scale>
      <p:origin x="0" y="0"/>
    </p:cViewPr>
  </p:outlineViewPr>
  <p:notesTextViewPr>
    <p:cViewPr>
      <p:scale>
        <a:sx n="1" d="1"/>
        <a:sy n="1" d="1"/>
      </p:scale>
      <p:origin x="0" y="0"/>
    </p:cViewPr>
  </p:notesTextViewPr>
  <p:sorterViewPr>
    <p:cViewPr>
      <p:scale>
        <a:sx n="30" d="100"/>
        <a:sy n="30" d="100"/>
      </p:scale>
      <p:origin x="0" y="0"/>
    </p:cViewPr>
  </p:sorterViewPr>
  <p:notesViewPr>
    <p:cSldViewPr snapToGrid="0">
      <p:cViewPr varScale="1">
        <p:scale>
          <a:sx n="60" d="100"/>
          <a:sy n="60" d="100"/>
        </p:scale>
        <p:origin x="2500" y="3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Lato" panose="020F0502020204030203"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10F03A-118D-4C94-ACE7-41C036CB58E7}" type="datetimeFigureOut">
              <a:rPr lang="en-US" smtClean="0">
                <a:latin typeface="Lato" panose="020F0502020204030203" pitchFamily="34" charset="0"/>
              </a:rPr>
              <a:pPr/>
              <a:t>11/8/2018</a:t>
            </a:fld>
            <a:endParaRPr lang="en-US" dirty="0">
              <a:latin typeface="Lato" panose="020F0502020204030203"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Lato" panose="020F0502020204030203" pitchFamily="34" charset="0"/>
            </a:endParaRPr>
          </a:p>
        </p:txBody>
      </p:sp>
    </p:spTree>
    <p:extLst>
      <p:ext uri="{BB962C8B-B14F-4D97-AF65-F5344CB8AC3E}">
        <p14:creationId xmlns:p14="http://schemas.microsoft.com/office/powerpoint/2010/main" val="271736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Lato" panose="020F050202020403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Lato" panose="020F0502020204030203" pitchFamily="34" charset="0"/>
              </a:defRPr>
            </a:lvl1pPr>
          </a:lstStyle>
          <a:p>
            <a:fld id="{CB707A1A-24F1-4A76-9BBF-2BC941EA698A}" type="datetimeFigureOut">
              <a:rPr lang="en-US" smtClean="0"/>
              <a:pPr/>
              <a:t>11/8/2018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Lato" panose="020F050202020403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Lato" panose="020F0502020204030203" pitchFamily="34" charset="0"/>
              </a:defRPr>
            </a:lvl1pPr>
          </a:lstStyle>
          <a:p>
            <a:fld id="{0CB6685D-1DC3-467A-9755-A4FC0193B359}" type="slidenum">
              <a:rPr lang="en-US" smtClean="0"/>
              <a:pPr/>
              <a:t>‹#›</a:t>
            </a:fld>
            <a:endParaRPr lang="en-US" dirty="0"/>
          </a:p>
        </p:txBody>
      </p:sp>
    </p:spTree>
    <p:extLst>
      <p:ext uri="{BB962C8B-B14F-4D97-AF65-F5344CB8AC3E}">
        <p14:creationId xmlns:p14="http://schemas.microsoft.com/office/powerpoint/2010/main" val="3851575750"/>
      </p:ext>
    </p:extLst>
  </p:cSld>
  <p:clrMap bg1="lt1" tx1="dk1" bg2="lt2" tx2="dk2" accent1="accent1" accent2="accent2" accent3="accent3" accent4="accent4" accent5="accent5" accent6="accent6" hlink="hlink" folHlink="folHlink"/>
  <p:notesStyle>
    <a:lvl1pPr marL="0" algn="l" defTabSz="342877" rtl="0" eaLnBrk="1" latinLnBrk="0" hangingPunct="1">
      <a:defRPr sz="500" kern="1200">
        <a:solidFill>
          <a:schemeClr val="tx1"/>
        </a:solidFill>
        <a:latin typeface="Lato" panose="020F0502020204030203" pitchFamily="34" charset="0"/>
        <a:ea typeface="+mn-ea"/>
        <a:cs typeface="+mn-cs"/>
      </a:defRPr>
    </a:lvl1pPr>
    <a:lvl2pPr marL="171438" algn="l" defTabSz="342877" rtl="0" eaLnBrk="1" latinLnBrk="0" hangingPunct="1">
      <a:defRPr sz="500" kern="1200">
        <a:solidFill>
          <a:schemeClr val="tx1"/>
        </a:solidFill>
        <a:latin typeface="Lato" panose="020F0502020204030203" pitchFamily="34" charset="0"/>
        <a:ea typeface="+mn-ea"/>
        <a:cs typeface="+mn-cs"/>
      </a:defRPr>
    </a:lvl2pPr>
    <a:lvl3pPr marL="342877" algn="l" defTabSz="342877" rtl="0" eaLnBrk="1" latinLnBrk="0" hangingPunct="1">
      <a:defRPr sz="500" kern="1200">
        <a:solidFill>
          <a:schemeClr val="tx1"/>
        </a:solidFill>
        <a:latin typeface="Lato" panose="020F0502020204030203" pitchFamily="34" charset="0"/>
        <a:ea typeface="+mn-ea"/>
        <a:cs typeface="+mn-cs"/>
      </a:defRPr>
    </a:lvl3pPr>
    <a:lvl4pPr marL="514316" algn="l" defTabSz="342877" rtl="0" eaLnBrk="1" latinLnBrk="0" hangingPunct="1">
      <a:defRPr sz="500" kern="1200">
        <a:solidFill>
          <a:schemeClr val="tx1"/>
        </a:solidFill>
        <a:latin typeface="Lato" panose="020F0502020204030203" pitchFamily="34" charset="0"/>
        <a:ea typeface="+mn-ea"/>
        <a:cs typeface="+mn-cs"/>
      </a:defRPr>
    </a:lvl4pPr>
    <a:lvl5pPr marL="685754" algn="l" defTabSz="342877" rtl="0" eaLnBrk="1" latinLnBrk="0" hangingPunct="1">
      <a:defRPr sz="500" kern="1200">
        <a:solidFill>
          <a:schemeClr val="tx1"/>
        </a:solidFill>
        <a:latin typeface="Lato" panose="020F0502020204030203" pitchFamily="34" charset="0"/>
        <a:ea typeface="+mn-ea"/>
        <a:cs typeface="+mn-cs"/>
      </a:defRPr>
    </a:lvl5pPr>
    <a:lvl6pPr marL="857193" algn="l" defTabSz="342877" rtl="0" eaLnBrk="1" latinLnBrk="0" hangingPunct="1">
      <a:defRPr sz="500" kern="1200">
        <a:solidFill>
          <a:schemeClr val="tx1"/>
        </a:solidFill>
        <a:latin typeface="+mn-lt"/>
        <a:ea typeface="+mn-ea"/>
        <a:cs typeface="+mn-cs"/>
      </a:defRPr>
    </a:lvl6pPr>
    <a:lvl7pPr marL="1028632" algn="l" defTabSz="342877" rtl="0" eaLnBrk="1" latinLnBrk="0" hangingPunct="1">
      <a:defRPr sz="500" kern="1200">
        <a:solidFill>
          <a:schemeClr val="tx1"/>
        </a:solidFill>
        <a:latin typeface="+mn-lt"/>
        <a:ea typeface="+mn-ea"/>
        <a:cs typeface="+mn-cs"/>
      </a:defRPr>
    </a:lvl7pPr>
    <a:lvl8pPr marL="1200070" algn="l" defTabSz="342877" rtl="0" eaLnBrk="1" latinLnBrk="0" hangingPunct="1">
      <a:defRPr sz="500" kern="1200">
        <a:solidFill>
          <a:schemeClr val="tx1"/>
        </a:solidFill>
        <a:latin typeface="+mn-lt"/>
        <a:ea typeface="+mn-ea"/>
        <a:cs typeface="+mn-cs"/>
      </a:defRPr>
    </a:lvl8pPr>
    <a:lvl9pPr marL="1371508" algn="l" defTabSz="342877"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a:t>
            </a:fld>
            <a:endParaRPr lang="en-US" dirty="0"/>
          </a:p>
        </p:txBody>
      </p:sp>
    </p:spTree>
    <p:extLst>
      <p:ext uri="{BB962C8B-B14F-4D97-AF65-F5344CB8AC3E}">
        <p14:creationId xmlns:p14="http://schemas.microsoft.com/office/powerpoint/2010/main" val="8918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15</a:t>
            </a:fld>
            <a:endParaRPr lang="en-US" dirty="0"/>
          </a:p>
        </p:txBody>
      </p:sp>
    </p:spTree>
    <p:extLst>
      <p:ext uri="{BB962C8B-B14F-4D97-AF65-F5344CB8AC3E}">
        <p14:creationId xmlns:p14="http://schemas.microsoft.com/office/powerpoint/2010/main" val="947431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16</a:t>
            </a:fld>
            <a:endParaRPr lang="en-US" dirty="0"/>
          </a:p>
        </p:txBody>
      </p:sp>
    </p:spTree>
    <p:extLst>
      <p:ext uri="{BB962C8B-B14F-4D97-AF65-F5344CB8AC3E}">
        <p14:creationId xmlns:p14="http://schemas.microsoft.com/office/powerpoint/2010/main" val="344677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17</a:t>
            </a:fld>
            <a:endParaRPr lang="en-US" dirty="0"/>
          </a:p>
        </p:txBody>
      </p:sp>
    </p:spTree>
    <p:extLst>
      <p:ext uri="{BB962C8B-B14F-4D97-AF65-F5344CB8AC3E}">
        <p14:creationId xmlns:p14="http://schemas.microsoft.com/office/powerpoint/2010/main" val="698036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18</a:t>
            </a:fld>
            <a:endParaRPr lang="en-US" dirty="0"/>
          </a:p>
        </p:txBody>
      </p:sp>
    </p:spTree>
    <p:extLst>
      <p:ext uri="{BB962C8B-B14F-4D97-AF65-F5344CB8AC3E}">
        <p14:creationId xmlns:p14="http://schemas.microsoft.com/office/powerpoint/2010/main" val="172364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19</a:t>
            </a:fld>
            <a:endParaRPr lang="en-US" dirty="0"/>
          </a:p>
        </p:txBody>
      </p:sp>
    </p:spTree>
    <p:extLst>
      <p:ext uri="{BB962C8B-B14F-4D97-AF65-F5344CB8AC3E}">
        <p14:creationId xmlns:p14="http://schemas.microsoft.com/office/powerpoint/2010/main" val="3364022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21</a:t>
            </a:fld>
            <a:endParaRPr lang="en-US" dirty="0"/>
          </a:p>
        </p:txBody>
      </p:sp>
    </p:spTree>
    <p:extLst>
      <p:ext uri="{BB962C8B-B14F-4D97-AF65-F5344CB8AC3E}">
        <p14:creationId xmlns:p14="http://schemas.microsoft.com/office/powerpoint/2010/main" val="1170415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22</a:t>
            </a:fld>
            <a:endParaRPr lang="en-US" dirty="0"/>
          </a:p>
        </p:txBody>
      </p:sp>
    </p:spTree>
    <p:extLst>
      <p:ext uri="{BB962C8B-B14F-4D97-AF65-F5344CB8AC3E}">
        <p14:creationId xmlns:p14="http://schemas.microsoft.com/office/powerpoint/2010/main" val="404106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23</a:t>
            </a:fld>
            <a:endParaRPr lang="en-US" dirty="0"/>
          </a:p>
        </p:txBody>
      </p:sp>
    </p:spTree>
    <p:extLst>
      <p:ext uri="{BB962C8B-B14F-4D97-AF65-F5344CB8AC3E}">
        <p14:creationId xmlns:p14="http://schemas.microsoft.com/office/powerpoint/2010/main" val="2252069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24</a:t>
            </a:fld>
            <a:endParaRPr lang="en-US" dirty="0"/>
          </a:p>
        </p:txBody>
      </p:sp>
    </p:spTree>
    <p:extLst>
      <p:ext uri="{BB962C8B-B14F-4D97-AF65-F5344CB8AC3E}">
        <p14:creationId xmlns:p14="http://schemas.microsoft.com/office/powerpoint/2010/main" val="3769925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25</a:t>
            </a:fld>
            <a:endParaRPr lang="en-US" dirty="0"/>
          </a:p>
        </p:txBody>
      </p:sp>
    </p:spTree>
    <p:extLst>
      <p:ext uri="{BB962C8B-B14F-4D97-AF65-F5344CB8AC3E}">
        <p14:creationId xmlns:p14="http://schemas.microsoft.com/office/powerpoint/2010/main" val="106735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5</a:t>
            </a:fld>
            <a:endParaRPr lang="en-US" dirty="0"/>
          </a:p>
        </p:txBody>
      </p:sp>
    </p:spTree>
    <p:extLst>
      <p:ext uri="{BB962C8B-B14F-4D97-AF65-F5344CB8AC3E}">
        <p14:creationId xmlns:p14="http://schemas.microsoft.com/office/powerpoint/2010/main" val="2923812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26</a:t>
            </a:fld>
            <a:endParaRPr lang="en-US" dirty="0"/>
          </a:p>
        </p:txBody>
      </p:sp>
    </p:spTree>
    <p:extLst>
      <p:ext uri="{BB962C8B-B14F-4D97-AF65-F5344CB8AC3E}">
        <p14:creationId xmlns:p14="http://schemas.microsoft.com/office/powerpoint/2010/main" val="916211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7</a:t>
            </a:fld>
            <a:endParaRPr lang="en-US" dirty="0"/>
          </a:p>
        </p:txBody>
      </p:sp>
    </p:spTree>
    <p:extLst>
      <p:ext uri="{BB962C8B-B14F-4D97-AF65-F5344CB8AC3E}">
        <p14:creationId xmlns:p14="http://schemas.microsoft.com/office/powerpoint/2010/main" val="428884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8</a:t>
            </a:fld>
            <a:endParaRPr lang="en-US" dirty="0"/>
          </a:p>
        </p:txBody>
      </p:sp>
    </p:spTree>
    <p:extLst>
      <p:ext uri="{BB962C8B-B14F-4D97-AF65-F5344CB8AC3E}">
        <p14:creationId xmlns:p14="http://schemas.microsoft.com/office/powerpoint/2010/main" val="1699339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10</a:t>
            </a:fld>
            <a:endParaRPr lang="en-US" dirty="0"/>
          </a:p>
        </p:txBody>
      </p:sp>
    </p:spTree>
    <p:extLst>
      <p:ext uri="{BB962C8B-B14F-4D97-AF65-F5344CB8AC3E}">
        <p14:creationId xmlns:p14="http://schemas.microsoft.com/office/powerpoint/2010/main" val="2244083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11</a:t>
            </a:fld>
            <a:endParaRPr lang="en-US" dirty="0"/>
          </a:p>
        </p:txBody>
      </p:sp>
    </p:spTree>
    <p:extLst>
      <p:ext uri="{BB962C8B-B14F-4D97-AF65-F5344CB8AC3E}">
        <p14:creationId xmlns:p14="http://schemas.microsoft.com/office/powerpoint/2010/main" val="238230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12</a:t>
            </a:fld>
            <a:endParaRPr lang="en-US" dirty="0"/>
          </a:p>
        </p:txBody>
      </p:sp>
    </p:spTree>
    <p:extLst>
      <p:ext uri="{BB962C8B-B14F-4D97-AF65-F5344CB8AC3E}">
        <p14:creationId xmlns:p14="http://schemas.microsoft.com/office/powerpoint/2010/main" val="522639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13</a:t>
            </a:fld>
            <a:endParaRPr lang="en-US" dirty="0"/>
          </a:p>
        </p:txBody>
      </p:sp>
    </p:spTree>
    <p:extLst>
      <p:ext uri="{BB962C8B-B14F-4D97-AF65-F5344CB8AC3E}">
        <p14:creationId xmlns:p14="http://schemas.microsoft.com/office/powerpoint/2010/main" val="181146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B6685D-1DC3-467A-9755-A4FC0193B359}" type="slidenum">
              <a:rPr lang="en-US" smtClean="0"/>
              <a:pPr/>
              <a:t>14</a:t>
            </a:fld>
            <a:endParaRPr lang="en-US" dirty="0"/>
          </a:p>
        </p:txBody>
      </p:sp>
    </p:spTree>
    <p:extLst>
      <p:ext uri="{BB962C8B-B14F-4D97-AF65-F5344CB8AC3E}">
        <p14:creationId xmlns:p14="http://schemas.microsoft.com/office/powerpoint/2010/main" val="329277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7DA6D21-557B-45F7-84C3-2377B8B770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566" t="407" r="2620" b="-406"/>
          <a:stretch/>
        </p:blipFill>
        <p:spPr>
          <a:xfrm>
            <a:off x="245536" y="1"/>
            <a:ext cx="6966193" cy="5143500"/>
          </a:xfrm>
          <a:prstGeom prst="rect">
            <a:avLst/>
          </a:prstGeom>
        </p:spPr>
      </p:pic>
      <p:grpSp>
        <p:nvGrpSpPr>
          <p:cNvPr id="16" name="Group 15">
            <a:extLst>
              <a:ext uri="{FF2B5EF4-FFF2-40B4-BE49-F238E27FC236}">
                <a16:creationId xmlns:a16="http://schemas.microsoft.com/office/drawing/2014/main" id="{1E39B3F0-FDA0-4F8F-AB9B-803912338F49}"/>
              </a:ext>
            </a:extLst>
          </p:cNvPr>
          <p:cNvGrpSpPr/>
          <p:nvPr userDrawn="1"/>
        </p:nvGrpSpPr>
        <p:grpSpPr>
          <a:xfrm>
            <a:off x="3175968" y="0"/>
            <a:ext cx="5968032" cy="4832169"/>
            <a:chOff x="3175968" y="0"/>
            <a:chExt cx="5968032" cy="4832169"/>
          </a:xfrm>
        </p:grpSpPr>
        <p:grpSp>
          <p:nvGrpSpPr>
            <p:cNvPr id="12" name="Group 11">
              <a:extLst>
                <a:ext uri="{FF2B5EF4-FFF2-40B4-BE49-F238E27FC236}">
                  <a16:creationId xmlns:a16="http://schemas.microsoft.com/office/drawing/2014/main" id="{04380A5F-891A-452D-A1DD-BBFA0FB116E9}"/>
                </a:ext>
              </a:extLst>
            </p:cNvPr>
            <p:cNvGrpSpPr/>
            <p:nvPr userDrawn="1"/>
          </p:nvGrpSpPr>
          <p:grpSpPr>
            <a:xfrm>
              <a:off x="3175968" y="3036610"/>
              <a:ext cx="5968032" cy="1795559"/>
              <a:chOff x="3175968" y="2996559"/>
              <a:chExt cx="5968032" cy="1795559"/>
            </a:xfrm>
            <a:solidFill>
              <a:srgbClr val="133372"/>
            </a:solidFill>
          </p:grpSpPr>
          <p:sp>
            <p:nvSpPr>
              <p:cNvPr id="9" name="Trapezoid 8">
                <a:extLst>
                  <a:ext uri="{FF2B5EF4-FFF2-40B4-BE49-F238E27FC236}">
                    <a16:creationId xmlns:a16="http://schemas.microsoft.com/office/drawing/2014/main" id="{F9C0096D-4B2C-4969-A1F1-D3E39629601C}"/>
                  </a:ext>
                </a:extLst>
              </p:cNvPr>
              <p:cNvSpPr/>
              <p:nvPr userDrawn="1"/>
            </p:nvSpPr>
            <p:spPr>
              <a:xfrm rot="16200000">
                <a:off x="5591103" y="1239221"/>
                <a:ext cx="1137765" cy="5968029"/>
              </a:xfrm>
              <a:prstGeom prst="trapezoid">
                <a:avLst>
                  <a:gd name="adj" fmla="val 15797"/>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AA3760B1-87E3-40B2-A41C-A8FAC3A614F3}"/>
                  </a:ext>
                </a:extLst>
              </p:cNvPr>
              <p:cNvSpPr/>
              <p:nvPr userDrawn="1"/>
            </p:nvSpPr>
            <p:spPr>
              <a:xfrm rot="16200000">
                <a:off x="5591102" y="581427"/>
                <a:ext cx="1137765" cy="5968029"/>
              </a:xfrm>
              <a:prstGeom prst="trapezoid">
                <a:avLst>
                  <a:gd name="adj" fmla="val 40950"/>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686F4E6-0D6E-475A-8AFF-DBF6717622BA}"/>
                  </a:ext>
                </a:extLst>
              </p:cNvPr>
              <p:cNvSpPr/>
              <p:nvPr userDrawn="1"/>
            </p:nvSpPr>
            <p:spPr>
              <a:xfrm rot="5400000">
                <a:off x="3803553" y="2897566"/>
                <a:ext cx="524767" cy="1779938"/>
              </a:xfrm>
              <a:prstGeom prst="triangle">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Bild 4" descr="Milos_Karas_Climbing_Professional-Test-Engineer.jpg">
              <a:extLst>
                <a:ext uri="{FF2B5EF4-FFF2-40B4-BE49-F238E27FC236}">
                  <a16:creationId xmlns:a16="http://schemas.microsoft.com/office/drawing/2014/main" id="{DCE85F02-32E2-4A0F-84EE-0D8E2209DE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8244" b="82509"/>
            <a:stretch/>
          </p:blipFill>
          <p:spPr>
            <a:xfrm>
              <a:off x="7154656" y="0"/>
              <a:ext cx="1989344" cy="900440"/>
            </a:xfrm>
            <a:prstGeom prst="rect">
              <a:avLst/>
            </a:prstGeom>
          </p:spPr>
        </p:pic>
      </p:grpSp>
      <p:pic>
        <p:nvPicPr>
          <p:cNvPr id="32" name="Picture 31">
            <a:extLst>
              <a:ext uri="{FF2B5EF4-FFF2-40B4-BE49-F238E27FC236}">
                <a16:creationId xmlns:a16="http://schemas.microsoft.com/office/drawing/2014/main" id="{6FDBF1C9-94E2-49BC-9D8A-CDE0C54B48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73956" y="2005277"/>
            <a:ext cx="2728002" cy="720000"/>
          </a:xfrm>
          <a:prstGeom prst="rect">
            <a:avLst/>
          </a:prstGeom>
        </p:spPr>
      </p:pic>
      <p:sp>
        <p:nvSpPr>
          <p:cNvPr id="33" name="Titel 1">
            <a:extLst>
              <a:ext uri="{FF2B5EF4-FFF2-40B4-BE49-F238E27FC236}">
                <a16:creationId xmlns:a16="http://schemas.microsoft.com/office/drawing/2014/main" id="{E31D32B1-1EAD-4B1F-86A9-A87C8004ED2E}"/>
              </a:ext>
            </a:extLst>
          </p:cNvPr>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34" name="Text Placeholder 10">
            <a:extLst>
              <a:ext uri="{FF2B5EF4-FFF2-40B4-BE49-F238E27FC236}">
                <a16:creationId xmlns:a16="http://schemas.microsoft.com/office/drawing/2014/main" id="{B60D4E98-1EB8-4D3E-BECA-BEDE42CD3EAA}"/>
              </a:ext>
            </a:extLst>
          </p:cNvPr>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dirty="0"/>
              <a:t>Sub title text. Calibri bold, 14 </a:t>
            </a:r>
            <a:r>
              <a:rPr lang="en-GB" noProof="0" dirty="0" err="1"/>
              <a:t>pt</a:t>
            </a:r>
            <a:r>
              <a:rPr lang="en-GB" noProof="0" dirty="0"/>
              <a:t> light grey</a:t>
            </a:r>
          </a:p>
        </p:txBody>
      </p:sp>
    </p:spTree>
    <p:extLst>
      <p:ext uri="{BB962C8B-B14F-4D97-AF65-F5344CB8AC3E}">
        <p14:creationId xmlns:p14="http://schemas.microsoft.com/office/powerpoint/2010/main" val="236892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16" name="Inhaltsplatzhalter 7"/>
          <p:cNvSpPr>
            <a:spLocks noGrp="1"/>
          </p:cNvSpPr>
          <p:nvPr>
            <p:ph sz="quarter" idx="12" hasCustomPrompt="1"/>
          </p:nvPr>
        </p:nvSpPr>
        <p:spPr>
          <a:xfrm>
            <a:off x="250758" y="1255715"/>
            <a:ext cx="1980000"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dirty="0"/>
              <a:t>Edit Master Text Format</a:t>
            </a:r>
          </a:p>
        </p:txBody>
      </p:sp>
      <p:sp>
        <p:nvSpPr>
          <p:cNvPr id="2" name="Footer Placeholder 1"/>
          <p:cNvSpPr>
            <a:spLocks noGrp="1"/>
          </p:cNvSpPr>
          <p:nvPr>
            <p:ph type="ftr" sz="quarter" idx="16"/>
          </p:nvPr>
        </p:nvSpPr>
        <p:spPr/>
        <p:txBody>
          <a:bodyPr/>
          <a:lstStyle/>
          <a:p>
            <a:r>
              <a:rPr lang="en-GB" noProof="0" dirty="0"/>
              <a:t>Swiss Software Engineering: </a:t>
            </a:r>
            <a:r>
              <a:rPr lang="en-GB" b="1" noProof="0" dirty="0" err="1">
                <a:latin typeface="Calibri"/>
                <a:cs typeface="Calibri"/>
              </a:rPr>
              <a:t>betterask.erni</a:t>
            </a:r>
            <a:endParaRPr lang="en-GB" b="1" noProof="0" dirty="0">
              <a:latin typeface="Calibri"/>
              <a:cs typeface="Calibri"/>
            </a:endParaRPr>
          </a:p>
        </p:txBody>
      </p:sp>
      <p:sp>
        <p:nvSpPr>
          <p:cNvPr id="3" name="Slide Number Placeholder 2"/>
          <p:cNvSpPr>
            <a:spLocks noGrp="1"/>
          </p:cNvSpPr>
          <p:nvPr>
            <p:ph type="sldNum" sz="quarter" idx="17"/>
          </p:nvPr>
        </p:nvSpPr>
        <p:spPr/>
        <p:txBody>
          <a:bodyPr/>
          <a:lstStyle/>
          <a:p>
            <a:fld id="{9F5F539E-0E69-451B-AC12-57C40F9178F7}" type="slidenum">
              <a:rPr lang="en-GB" noProof="0" smtClean="0"/>
              <a:pPr/>
              <a:t>‹#›</a:t>
            </a:fld>
            <a:endParaRPr lang="en-GB" noProof="0"/>
          </a:p>
        </p:txBody>
      </p:sp>
      <p:sp>
        <p:nvSpPr>
          <p:cNvPr id="1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1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a:t>Click to edit Master text styles level</a:t>
            </a:r>
          </a:p>
        </p:txBody>
      </p:sp>
      <p:sp>
        <p:nvSpPr>
          <p:cNvPr id="17" name="Inhaltsplatzhalter 7"/>
          <p:cNvSpPr>
            <a:spLocks noGrp="1"/>
          </p:cNvSpPr>
          <p:nvPr>
            <p:ph sz="quarter" idx="25" hasCustomPrompt="1"/>
          </p:nvPr>
        </p:nvSpPr>
        <p:spPr>
          <a:xfrm>
            <a:off x="2432749" y="1257088"/>
            <a:ext cx="1945576"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18" name="Inhaltsplatzhalter 7"/>
          <p:cNvSpPr>
            <a:spLocks noGrp="1"/>
          </p:cNvSpPr>
          <p:nvPr>
            <p:ph sz="quarter" idx="26" hasCustomPrompt="1"/>
          </p:nvPr>
        </p:nvSpPr>
        <p:spPr>
          <a:xfrm>
            <a:off x="4614740" y="1257088"/>
            <a:ext cx="1980000"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23" name="Inhaltsplatzhalter 7"/>
          <p:cNvSpPr>
            <a:spLocks noGrp="1"/>
          </p:cNvSpPr>
          <p:nvPr>
            <p:ph sz="quarter" idx="27" hasCustomPrompt="1"/>
          </p:nvPr>
        </p:nvSpPr>
        <p:spPr>
          <a:xfrm>
            <a:off x="6813118" y="1257088"/>
            <a:ext cx="1980000"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Tree>
    <p:extLst>
      <p:ext uri="{BB962C8B-B14F-4D97-AF65-F5344CB8AC3E}">
        <p14:creationId xmlns:p14="http://schemas.microsoft.com/office/powerpoint/2010/main" val="1180433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Column">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r>
              <a:rPr lang="en-GB" noProof="0"/>
              <a:t>Swiss Software Engineering: </a:t>
            </a:r>
            <a:r>
              <a:rPr lang="en-GB" b="1" noProof="0">
                <a:latin typeface="Calibri"/>
                <a:cs typeface="Calibri"/>
              </a:rPr>
              <a:t>betterask.erni</a:t>
            </a:r>
          </a:p>
        </p:txBody>
      </p:sp>
      <p:sp>
        <p:nvSpPr>
          <p:cNvPr id="3" name="Slide Number Placeholder 2"/>
          <p:cNvSpPr>
            <a:spLocks noGrp="1"/>
          </p:cNvSpPr>
          <p:nvPr>
            <p:ph type="sldNum" sz="quarter" idx="17"/>
          </p:nvPr>
        </p:nvSpPr>
        <p:spPr/>
        <p:txBody>
          <a:bodyPr/>
          <a:lstStyle/>
          <a:p>
            <a:fld id="{9F5F539E-0E69-451B-AC12-57C40F9178F7}" type="slidenum">
              <a:rPr lang="en-GB" noProof="0" smtClean="0"/>
              <a:pPr/>
              <a:t>‹#›</a:t>
            </a:fld>
            <a:endParaRPr lang="en-GB" noProof="0"/>
          </a:p>
        </p:txBody>
      </p:sp>
      <p:sp>
        <p:nvSpPr>
          <p:cNvPr id="1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1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a:t>Click to edit Master text styles level</a:t>
            </a:r>
          </a:p>
        </p:txBody>
      </p:sp>
      <p:sp>
        <p:nvSpPr>
          <p:cNvPr id="18" name="Inhaltsplatzhalter 7"/>
          <p:cNvSpPr>
            <a:spLocks noGrp="1"/>
          </p:cNvSpPr>
          <p:nvPr>
            <p:ph sz="quarter" idx="28" hasCustomPrompt="1"/>
          </p:nvPr>
        </p:nvSpPr>
        <p:spPr>
          <a:xfrm>
            <a:off x="1997545"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28" name="Inhaltsplatzhalter 7"/>
          <p:cNvSpPr>
            <a:spLocks noGrp="1"/>
          </p:cNvSpPr>
          <p:nvPr>
            <p:ph sz="quarter" idx="29" hasCustomPrompt="1"/>
          </p:nvPr>
        </p:nvSpPr>
        <p:spPr>
          <a:xfrm>
            <a:off x="3744331"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29" name="Inhaltsplatzhalter 7"/>
          <p:cNvSpPr>
            <a:spLocks noGrp="1"/>
          </p:cNvSpPr>
          <p:nvPr>
            <p:ph sz="quarter" idx="30" hasCustomPrompt="1"/>
          </p:nvPr>
        </p:nvSpPr>
        <p:spPr>
          <a:xfrm>
            <a:off x="7237903"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1" name="Inhaltsplatzhalter 7"/>
          <p:cNvSpPr>
            <a:spLocks noGrp="1"/>
          </p:cNvSpPr>
          <p:nvPr>
            <p:ph sz="quarter" idx="32" hasCustomPrompt="1"/>
          </p:nvPr>
        </p:nvSpPr>
        <p:spPr>
          <a:xfrm>
            <a:off x="5491117"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2" name="Inhaltsplatzhalter 7"/>
          <p:cNvSpPr>
            <a:spLocks noGrp="1"/>
          </p:cNvSpPr>
          <p:nvPr>
            <p:ph sz="quarter" idx="33" hasCustomPrompt="1"/>
          </p:nvPr>
        </p:nvSpPr>
        <p:spPr>
          <a:xfrm>
            <a:off x="250759"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3" name="Inhaltsplatzhalter 7"/>
          <p:cNvSpPr>
            <a:spLocks noGrp="1"/>
          </p:cNvSpPr>
          <p:nvPr>
            <p:ph sz="quarter" idx="34" hasCustomPrompt="1"/>
          </p:nvPr>
        </p:nvSpPr>
        <p:spPr>
          <a:xfrm>
            <a:off x="1997545"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4" name="Inhaltsplatzhalter 7"/>
          <p:cNvSpPr>
            <a:spLocks noGrp="1"/>
          </p:cNvSpPr>
          <p:nvPr>
            <p:ph sz="quarter" idx="35" hasCustomPrompt="1"/>
          </p:nvPr>
        </p:nvSpPr>
        <p:spPr>
          <a:xfrm>
            <a:off x="3744331"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5" name="Inhaltsplatzhalter 7"/>
          <p:cNvSpPr>
            <a:spLocks noGrp="1"/>
          </p:cNvSpPr>
          <p:nvPr>
            <p:ph sz="quarter" idx="36" hasCustomPrompt="1"/>
          </p:nvPr>
        </p:nvSpPr>
        <p:spPr>
          <a:xfrm>
            <a:off x="7237903"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6" name="Inhaltsplatzhalter 7"/>
          <p:cNvSpPr>
            <a:spLocks noGrp="1"/>
          </p:cNvSpPr>
          <p:nvPr>
            <p:ph sz="quarter" idx="37" hasCustomPrompt="1"/>
          </p:nvPr>
        </p:nvSpPr>
        <p:spPr>
          <a:xfrm>
            <a:off x="5491117"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16" name="Inhaltsplatzhalter 7"/>
          <p:cNvSpPr>
            <a:spLocks noGrp="1"/>
          </p:cNvSpPr>
          <p:nvPr>
            <p:ph sz="quarter" idx="38" hasCustomPrompt="1"/>
          </p:nvPr>
        </p:nvSpPr>
        <p:spPr>
          <a:xfrm>
            <a:off x="246063"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dirty="0"/>
              <a:t>Edit Master Text Format</a:t>
            </a:r>
          </a:p>
        </p:txBody>
      </p:sp>
    </p:spTree>
    <p:extLst>
      <p:ext uri="{BB962C8B-B14F-4D97-AF65-F5344CB8AC3E}">
        <p14:creationId xmlns:p14="http://schemas.microsoft.com/office/powerpoint/2010/main" val="2439716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blue-BG_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bg2"/>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lvl1pPr>
              <a:defRPr>
                <a:solidFill>
                  <a:srgbClr val="FFFFFF"/>
                </a:solidFill>
              </a:defRPr>
            </a:lvl1pPr>
          </a:lstStyle>
          <a:p>
            <a:fld id="{9F5F539E-0E69-451B-AC12-57C40F9178F7}" type="slidenum">
              <a:rPr lang="en-GB" smtClean="0"/>
              <a:pPr/>
              <a:t>‹#›</a:t>
            </a:fld>
            <a:endParaRPr lang="en-GB"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1pPr>
            <a:lvl2pPr marL="467978" indent="-125033">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2pPr>
            <a:lvl3pPr marL="804970" indent="-119078">
              <a:lnSpc>
                <a:spcPts val="1800"/>
              </a:lnSpc>
              <a:spcBef>
                <a:spcPts val="600"/>
              </a:spcBef>
              <a:buClr>
                <a:schemeClr val="accent4">
                  <a:lumMod val="60000"/>
                  <a:lumOff val="40000"/>
                </a:schemeClr>
              </a:buClr>
              <a:buSzPct val="90000"/>
              <a:buFont typeface="Wingdings" charset="2"/>
              <a:buChar char="§"/>
              <a:defRPr sz="1400" baseline="0">
                <a:solidFill>
                  <a:schemeClr val="bg1"/>
                </a:solidFill>
                <a:latin typeface="Calibri Light"/>
              </a:defRPr>
            </a:lvl3pPr>
            <a:lvl4pPr marL="1143152" indent="-114315">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4pPr>
            <a:lvl5pPr marL="1481335" indent="-109552">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3187925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BG_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rgbClr val="E404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accent4">
                    <a:lumMod val="60000"/>
                    <a:lumOff val="40000"/>
                  </a:schemeClr>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lvl1pPr>
              <a:defRPr>
                <a:solidFill>
                  <a:srgbClr val="FFFFFF"/>
                </a:solidFill>
              </a:defRPr>
            </a:lvl1pPr>
          </a:lstStyle>
          <a:p>
            <a:fld id="{9F5F539E-0E69-451B-AC12-57C40F9178F7}" type="slidenum">
              <a:rPr lang="en-GB" smtClean="0"/>
              <a:pPr/>
              <a:t>‹#›</a:t>
            </a:fld>
            <a:endParaRPr lang="en-GB"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1pPr>
            <a:lvl2pPr marL="467978" indent="-125033">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2pPr>
            <a:lvl3pPr marL="804970" indent="-119078">
              <a:lnSpc>
                <a:spcPts val="1800"/>
              </a:lnSpc>
              <a:spcBef>
                <a:spcPts val="600"/>
              </a:spcBef>
              <a:buClr>
                <a:schemeClr val="accent4">
                  <a:lumMod val="60000"/>
                  <a:lumOff val="40000"/>
                </a:schemeClr>
              </a:buClr>
              <a:buSzPct val="90000"/>
              <a:buFont typeface="Wingdings" charset="2"/>
              <a:buChar char="§"/>
              <a:defRPr sz="1400" baseline="0">
                <a:solidFill>
                  <a:schemeClr val="bg1"/>
                </a:solidFill>
                <a:latin typeface="Calibri Light"/>
              </a:defRPr>
            </a:lvl3pPr>
            <a:lvl4pPr marL="1143152" indent="-114315">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4pPr>
            <a:lvl5pPr marL="1481335" indent="-109552">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246207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blue-BG_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bg2">
                    <a:lumMod val="60000"/>
                    <a:lumOff val="40000"/>
                  </a:schemeClr>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lvl1pPr>
              <a:defRPr>
                <a:solidFill>
                  <a:srgbClr val="FFFFFF"/>
                </a:solidFill>
              </a:defRPr>
            </a:lvl1pPr>
          </a:lstStyle>
          <a:p>
            <a:fld id="{9F5F539E-0E69-451B-AC12-57C40F9178F7}" type="slidenum">
              <a:rPr lang="en-GB" smtClean="0"/>
              <a:pPr/>
              <a:t>‹#›</a:t>
            </a:fld>
            <a:endParaRPr lang="en-GB"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1pPr>
            <a:lvl2pPr marL="467978" indent="-125033">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2pPr>
            <a:lvl3pPr marL="804970" indent="-119078">
              <a:lnSpc>
                <a:spcPts val="1800"/>
              </a:lnSpc>
              <a:spcBef>
                <a:spcPts val="600"/>
              </a:spcBef>
              <a:buClr>
                <a:schemeClr val="accent4">
                  <a:lumMod val="60000"/>
                  <a:lumOff val="40000"/>
                </a:schemeClr>
              </a:buClr>
              <a:buSzPct val="90000"/>
              <a:buFont typeface="Wingdings" charset="2"/>
              <a:buChar char="§"/>
              <a:defRPr sz="1400" baseline="0">
                <a:solidFill>
                  <a:schemeClr val="bg1"/>
                </a:solidFill>
                <a:latin typeface="Calibri Light"/>
              </a:defRPr>
            </a:lvl3pPr>
            <a:lvl4pPr marL="1143152" indent="-114315">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4pPr>
            <a:lvl5pPr marL="1481335" indent="-109552">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137860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grey BG 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tx1"/>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tx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p>
            <a:fld id="{9F5F539E-0E69-451B-AC12-57C40F9178F7}" type="slidenum">
              <a:rPr lang="en-GB" noProof="0" smtClean="0"/>
              <a:pPr/>
              <a:t>‹#›</a:t>
            </a:fld>
            <a:endParaRPr lang="en-GB" noProof="0"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bg1"/>
              </a:buClr>
              <a:buSzPct val="90000"/>
              <a:buFont typeface="Wingdings" charset="2"/>
              <a:buChar char="§"/>
              <a:defRPr sz="1400">
                <a:solidFill>
                  <a:schemeClr val="tx1"/>
                </a:solidFill>
                <a:latin typeface="Calibri Light"/>
              </a:defRPr>
            </a:lvl1pPr>
            <a:lvl2pPr marL="467978" indent="-125033">
              <a:lnSpc>
                <a:spcPts val="1800"/>
              </a:lnSpc>
              <a:spcBef>
                <a:spcPts val="600"/>
              </a:spcBef>
              <a:buClr>
                <a:schemeClr val="bg1"/>
              </a:buClr>
              <a:buSzPct val="90000"/>
              <a:buFont typeface="Wingdings" charset="2"/>
              <a:buChar char="§"/>
              <a:defRPr sz="1400">
                <a:solidFill>
                  <a:schemeClr val="tx1"/>
                </a:solidFill>
                <a:latin typeface="Calibri Light"/>
              </a:defRPr>
            </a:lvl2pPr>
            <a:lvl3pPr marL="804970" indent="-119078">
              <a:lnSpc>
                <a:spcPts val="1800"/>
              </a:lnSpc>
              <a:spcBef>
                <a:spcPts val="600"/>
              </a:spcBef>
              <a:buClr>
                <a:schemeClr val="bg1"/>
              </a:buClr>
              <a:buSzPct val="90000"/>
              <a:buFont typeface="Wingdings" charset="2"/>
              <a:buChar char="§"/>
              <a:defRPr sz="1400" baseline="0">
                <a:solidFill>
                  <a:schemeClr val="tx1"/>
                </a:solidFill>
                <a:latin typeface="Calibri Light"/>
              </a:defRPr>
            </a:lvl3pPr>
            <a:lvl4pPr marL="1143152" indent="-114315">
              <a:lnSpc>
                <a:spcPts val="1800"/>
              </a:lnSpc>
              <a:spcBef>
                <a:spcPts val="600"/>
              </a:spcBef>
              <a:buClr>
                <a:schemeClr val="bg1"/>
              </a:buClr>
              <a:buSzPct val="90000"/>
              <a:buFont typeface="Wingdings" charset="2"/>
              <a:buChar char="§"/>
              <a:defRPr sz="1400">
                <a:solidFill>
                  <a:schemeClr val="tx1"/>
                </a:solidFill>
                <a:latin typeface="Calibri Light"/>
              </a:defRPr>
            </a:lvl4pPr>
            <a:lvl5pPr marL="1481335" indent="-109552">
              <a:lnSpc>
                <a:spcPts val="1800"/>
              </a:lnSpc>
              <a:spcBef>
                <a:spcPts val="600"/>
              </a:spcBef>
              <a:buClr>
                <a:schemeClr val="bg1"/>
              </a:buClr>
              <a:buSzPct val="90000"/>
              <a:buFont typeface="Wingdings" charset="2"/>
              <a:buChar char="§"/>
              <a:defRPr sz="1400">
                <a:solidFill>
                  <a:schemeClr val="tx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2596900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tterask ERNI dark-blue">
    <p:spTree>
      <p:nvGrpSpPr>
        <p:cNvPr id="1" name=""/>
        <p:cNvGrpSpPr/>
        <p:nvPr/>
      </p:nvGrpSpPr>
      <p:grpSpPr>
        <a:xfrm>
          <a:off x="0" y="0"/>
          <a:ext cx="0" cy="0"/>
          <a:chOff x="0" y="0"/>
          <a:chExt cx="0" cy="0"/>
        </a:xfrm>
      </p:grpSpPr>
      <p:pic>
        <p:nvPicPr>
          <p:cNvPr id="5" name="Bild 4" descr="Last-Slide_darkblue.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Tree>
    <p:extLst>
      <p:ext uri="{BB962C8B-B14F-4D97-AF65-F5344CB8AC3E}">
        <p14:creationId xmlns:p14="http://schemas.microsoft.com/office/powerpoint/2010/main" val="516668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tterask ERNI red">
    <p:spTree>
      <p:nvGrpSpPr>
        <p:cNvPr id="1" name=""/>
        <p:cNvGrpSpPr/>
        <p:nvPr/>
      </p:nvGrpSpPr>
      <p:grpSpPr>
        <a:xfrm>
          <a:off x="0" y="0"/>
          <a:ext cx="0" cy="0"/>
          <a:chOff x="0" y="0"/>
          <a:chExt cx="0" cy="0"/>
        </a:xfrm>
      </p:grpSpPr>
      <p:pic>
        <p:nvPicPr>
          <p:cNvPr id="5" name="Bild 4" descr="Layout-V1_17102013.jpg"/>
          <p:cNvPicPr>
            <a:picLocks noChangeAspect="1"/>
          </p:cNvPicPr>
          <p:nvPr userDrawn="1"/>
        </p:nvPicPr>
        <p:blipFill rotWithShape="1">
          <a:blip r:embed="rId2" cstate="screen">
            <a:extLst>
              <a:ext uri="{28A0092B-C50C-407E-A947-70E740481C1C}">
                <a14:useLocalDpi xmlns:a14="http://schemas.microsoft.com/office/drawing/2010/main"/>
              </a:ext>
            </a:extLst>
          </a:blip>
          <a:srcRect l="164"/>
          <a:stretch/>
        </p:blipFill>
        <p:spPr>
          <a:xfrm>
            <a:off x="0" y="0"/>
            <a:ext cx="9129058" cy="5143500"/>
          </a:xfrm>
          <a:prstGeom prst="rect">
            <a:avLst/>
          </a:prstGeom>
        </p:spPr>
      </p:pic>
    </p:spTree>
    <p:extLst>
      <p:ext uri="{BB962C8B-B14F-4D97-AF65-F5344CB8AC3E}">
        <p14:creationId xmlns:p14="http://schemas.microsoft.com/office/powerpoint/2010/main" val="4015940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etterask ERNI ligt-blue">
    <p:spTree>
      <p:nvGrpSpPr>
        <p:cNvPr id="1" name=""/>
        <p:cNvGrpSpPr/>
        <p:nvPr/>
      </p:nvGrpSpPr>
      <p:grpSpPr>
        <a:xfrm>
          <a:off x="0" y="0"/>
          <a:ext cx="0" cy="0"/>
          <a:chOff x="0" y="0"/>
          <a:chExt cx="0" cy="0"/>
        </a:xfrm>
      </p:grpSpPr>
      <p:pic>
        <p:nvPicPr>
          <p:cNvPr id="5" name="Bild 4" descr="Layout-V1_17102012.jpg"/>
          <p:cNvPicPr>
            <a:picLocks noChangeAspect="1"/>
          </p:cNvPicPr>
          <p:nvPr userDrawn="1"/>
        </p:nvPicPr>
        <p:blipFill rotWithShape="1">
          <a:blip r:embed="rId2" cstate="screen">
            <a:extLst>
              <a:ext uri="{28A0092B-C50C-407E-A947-70E740481C1C}">
                <a14:useLocalDpi xmlns:a14="http://schemas.microsoft.com/office/drawing/2010/main"/>
              </a:ext>
            </a:extLst>
          </a:blip>
          <a:srcRect l="164"/>
          <a:stretch/>
        </p:blipFill>
        <p:spPr>
          <a:xfrm>
            <a:off x="0" y="0"/>
            <a:ext cx="9129058" cy="5143500"/>
          </a:xfrm>
          <a:prstGeom prst="rect">
            <a:avLst/>
          </a:prstGeom>
        </p:spPr>
      </p:pic>
    </p:spTree>
    <p:extLst>
      <p:ext uri="{BB962C8B-B14F-4D97-AF65-F5344CB8AC3E}">
        <p14:creationId xmlns:p14="http://schemas.microsoft.com/office/powerpoint/2010/main" val="3268850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etterask ERNI light-grey">
    <p:spTree>
      <p:nvGrpSpPr>
        <p:cNvPr id="1" name=""/>
        <p:cNvGrpSpPr/>
        <p:nvPr/>
      </p:nvGrpSpPr>
      <p:grpSpPr>
        <a:xfrm>
          <a:off x="0" y="0"/>
          <a:ext cx="0" cy="0"/>
          <a:chOff x="0" y="0"/>
          <a:chExt cx="0" cy="0"/>
        </a:xfrm>
      </p:grpSpPr>
      <p:pic>
        <p:nvPicPr>
          <p:cNvPr id="5" name="Bild 4" descr="Layout-V1_17102014.jpg"/>
          <p:cNvPicPr>
            <a:picLocks noChangeAspect="1"/>
          </p:cNvPicPr>
          <p:nvPr userDrawn="1"/>
        </p:nvPicPr>
        <p:blipFill rotWithShape="1">
          <a:blip r:embed="rId2" cstate="screen">
            <a:extLst>
              <a:ext uri="{28A0092B-C50C-407E-A947-70E740481C1C}">
                <a14:useLocalDpi xmlns:a14="http://schemas.microsoft.com/office/drawing/2010/main"/>
              </a:ext>
            </a:extLst>
          </a:blip>
          <a:srcRect l="151" r="-1"/>
          <a:stretch/>
        </p:blipFill>
        <p:spPr>
          <a:xfrm>
            <a:off x="0" y="0"/>
            <a:ext cx="9130269" cy="5143500"/>
          </a:xfrm>
          <a:prstGeom prst="rect">
            <a:avLst/>
          </a:prstGeom>
        </p:spPr>
      </p:pic>
    </p:spTree>
    <p:extLst>
      <p:ext uri="{BB962C8B-B14F-4D97-AF65-F5344CB8AC3E}">
        <p14:creationId xmlns:p14="http://schemas.microsoft.com/office/powerpoint/2010/main" val="2529482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OS_turtlebot">
    <p:bg>
      <p:bgPr>
        <a:gradFill flip="none" rotWithShape="1">
          <a:gsLst>
            <a:gs pos="0">
              <a:schemeClr val="bg1"/>
            </a:gs>
            <a:gs pos="74000">
              <a:schemeClr val="tx2">
                <a:lumMod val="20000"/>
                <a:lumOff val="80000"/>
              </a:schemeClr>
            </a:gs>
            <a:gs pos="100000">
              <a:schemeClr val="tx2">
                <a:lumMod val="40000"/>
                <a:lumOff val="60000"/>
              </a:schemeClr>
            </a:gs>
          </a:gsLst>
          <a:lin ang="2700000" scaled="1"/>
          <a:tileRect/>
        </a:gradFill>
        <a:effectLst/>
      </p:bgPr>
    </p:bg>
    <p:spTree>
      <p:nvGrpSpPr>
        <p:cNvPr id="1" name=""/>
        <p:cNvGrpSpPr/>
        <p:nvPr/>
      </p:nvGrpSpPr>
      <p:grpSpPr>
        <a:xfrm>
          <a:off x="0" y="0"/>
          <a:ext cx="0" cy="0"/>
          <a:chOff x="0" y="0"/>
          <a:chExt cx="0" cy="0"/>
        </a:xfrm>
      </p:grpSpPr>
      <p:pic>
        <p:nvPicPr>
          <p:cNvPr id="21" name="Picture 2" descr="https://www.roscomponents.com/739-big_default_2x/turtlebot-3.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ackgroundRemoval t="11044" b="91377" l="8636" r="88256">
                        <a14:foregroundMark x1="50259" y1="45083" x2="50259" y2="45083"/>
                        <a14:foregroundMark x1="51123" y1="43116" x2="51123" y2="43116"/>
                        <a14:foregroundMark x1="36442" y1="60514" x2="37306" y2="63994"/>
                        <a14:foregroundMark x1="37306" y1="63994" x2="37478" y2="60061"/>
                        <a14:foregroundMark x1="46114" y1="65658" x2="45596" y2="57035"/>
                        <a14:foregroundMark x1="32642" y1="78669" x2="32642" y2="70045"/>
                        <a14:foregroundMark x1="50432" y1="75492" x2="50086" y2="82148"/>
                        <a14:foregroundMark x1="73057" y1="39788" x2="73057" y2="48865"/>
                        <a14:foregroundMark x1="78756" y1="39334" x2="74784" y2="41452"/>
                        <a14:foregroundMark x1="32815" y1="50076" x2="32815" y2="40091"/>
                        <a14:foregroundMark x1="26079" y1="37973" x2="25907" y2="43268"/>
                        <a14:foregroundMark x1="26425" y1="36914" x2="25561" y2="36460"/>
                        <a14:foregroundMark x1="26079" y1="35098" x2="26425" y2="32224"/>
                        <a14:foregroundMark x1="83765" y1="63540" x2="83420" y2="51437"/>
                        <a14:foregroundMark x1="84283" y1="56127" x2="83938" y2="52194"/>
                        <a14:foregroundMark x1="83938" y1="52194" x2="84283" y2="50227"/>
                        <a14:foregroundMark x1="84283" y1="51286" x2="84283" y2="50681"/>
                        <a14:foregroundMark x1="33333" y1="39486" x2="32988" y2="36611"/>
                        <a14:backgroundMark x1="29016" y1="39939" x2="30052" y2="38729"/>
                      </a14:backgroundRemoval>
                    </a14:imgEffect>
                  </a14:imgLayer>
                </a14:imgProps>
              </a:ext>
              <a:ext uri="{28A0092B-C50C-407E-A947-70E740481C1C}">
                <a14:useLocalDpi xmlns:a14="http://schemas.microsoft.com/office/drawing/2010/main" val="0"/>
              </a:ext>
            </a:extLst>
          </a:blip>
          <a:srcRect l="9113" t="10670" r="11909" b="8576"/>
          <a:stretch/>
        </p:blipFill>
        <p:spPr bwMode="auto">
          <a:xfrm>
            <a:off x="3041817" y="341956"/>
            <a:ext cx="2373017" cy="277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p:cNvPr>
          <p:cNvGrpSpPr/>
          <p:nvPr userDrawn="1"/>
        </p:nvGrpSpPr>
        <p:grpSpPr>
          <a:xfrm>
            <a:off x="3175968" y="3036610"/>
            <a:ext cx="5968032" cy="1795559"/>
            <a:chOff x="3175968" y="2996559"/>
            <a:chExt cx="5968032" cy="1795559"/>
          </a:xfrm>
          <a:solidFill>
            <a:srgbClr val="133372"/>
          </a:solidFill>
        </p:grpSpPr>
        <p:sp>
          <p:nvSpPr>
            <p:cNvPr id="7" name="Trapezoid 6">
              <a:extLst/>
            </p:cNvPr>
            <p:cNvSpPr/>
            <p:nvPr userDrawn="1"/>
          </p:nvSpPr>
          <p:spPr>
            <a:xfrm rot="16200000">
              <a:off x="5591103" y="1239221"/>
              <a:ext cx="1137765" cy="5968029"/>
            </a:xfrm>
            <a:prstGeom prst="trapezoid">
              <a:avLst>
                <a:gd name="adj" fmla="val 15797"/>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a:extLst/>
            </p:cNvPr>
            <p:cNvSpPr/>
            <p:nvPr userDrawn="1"/>
          </p:nvSpPr>
          <p:spPr>
            <a:xfrm rot="16200000">
              <a:off x="5591102" y="581427"/>
              <a:ext cx="1137765" cy="5968029"/>
            </a:xfrm>
            <a:prstGeom prst="trapezoid">
              <a:avLst>
                <a:gd name="adj" fmla="val 40950"/>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p:cNvPr>
            <p:cNvSpPr/>
            <p:nvPr userDrawn="1"/>
          </p:nvSpPr>
          <p:spPr>
            <a:xfrm rot="5400000">
              <a:off x="3803553" y="2897566"/>
              <a:ext cx="524767" cy="1779938"/>
            </a:xfrm>
            <a:prstGeom prst="triangle">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73956" y="2005277"/>
            <a:ext cx="2728002" cy="720000"/>
          </a:xfrm>
          <a:prstGeom prst="rect">
            <a:avLst/>
          </a:prstGeom>
        </p:spPr>
      </p:pic>
      <p:pic>
        <p:nvPicPr>
          <p:cNvPr id="1026" name="Picture 2" descr="https://www.roscomponents.com/739-big_default_2x/turtlebot-3.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ackgroundRemoval t="11044" b="91377" l="8636" r="88256">
                        <a14:foregroundMark x1="50259" y1="45083" x2="50259" y2="45083"/>
                        <a14:foregroundMark x1="51123" y1="43116" x2="51123" y2="43116"/>
                        <a14:foregroundMark x1="36442" y1="60514" x2="37306" y2="63994"/>
                        <a14:foregroundMark x1="37306" y1="63994" x2="37478" y2="60061"/>
                        <a14:foregroundMark x1="46114" y1="65658" x2="45596" y2="57035"/>
                        <a14:foregroundMark x1="32642" y1="78669" x2="32642" y2="70045"/>
                        <a14:foregroundMark x1="50432" y1="75492" x2="50086" y2="82148"/>
                        <a14:foregroundMark x1="73057" y1="39788" x2="73057" y2="48865"/>
                        <a14:foregroundMark x1="78756" y1="39334" x2="74784" y2="41452"/>
                        <a14:foregroundMark x1="32815" y1="50076" x2="32815" y2="40091"/>
                        <a14:foregroundMark x1="26079" y1="37973" x2="25907" y2="43268"/>
                        <a14:foregroundMark x1="26425" y1="36914" x2="25561" y2="36460"/>
                        <a14:foregroundMark x1="26079" y1="35098" x2="26425" y2="32224"/>
                        <a14:foregroundMark x1="83765" y1="63540" x2="83420" y2="51437"/>
                        <a14:foregroundMark x1="84283" y1="56127" x2="83938" y2="52194"/>
                        <a14:foregroundMark x1="83938" y1="52194" x2="84283" y2="50227"/>
                        <a14:foregroundMark x1="84283" y1="51286" x2="84283" y2="50681"/>
                        <a14:foregroundMark x1="33333" y1="39486" x2="32988" y2="36611"/>
                        <a14:backgroundMark x1="29016" y1="39939" x2="30052" y2="38729"/>
                      </a14:backgroundRemoval>
                    </a14:imgEffect>
                  </a14:imgLayer>
                </a14:imgProps>
              </a:ext>
              <a:ext uri="{28A0092B-C50C-407E-A947-70E740481C1C}">
                <a14:useLocalDpi xmlns:a14="http://schemas.microsoft.com/office/drawing/2010/main" val="0"/>
              </a:ext>
            </a:extLst>
          </a:blip>
          <a:srcRect l="9113" t="10670" r="11909" b="8576"/>
          <a:stretch/>
        </p:blipFill>
        <p:spPr bwMode="auto">
          <a:xfrm>
            <a:off x="685050" y="816015"/>
            <a:ext cx="2885726" cy="337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userDrawn="1"/>
        </p:nvPicPr>
        <p:blipFill>
          <a:blip r:embed="rId5">
            <a:extLst>
              <a:ext uri="{BEBA8EAE-BF5A-486C-A8C5-ECC9F3942E4B}">
                <a14:imgProps xmlns:a14="http://schemas.microsoft.com/office/drawing/2010/main">
                  <a14:imgLayer r:embed="rId6">
                    <a14:imgEffect>
                      <a14:backgroundRemoval t="0" b="100000" l="0" r="100000">
                        <a14:foregroundMark x1="4388" y1="38310" x2="10128" y2="12958"/>
                        <a14:foregroundMark x1="20804" y1="11972" x2="22450" y2="17183"/>
                        <a14:foregroundMark x1="20804" y1="59437" x2="22998" y2="43521"/>
                        <a14:foregroundMark x1="16709" y1="34085" x2="14516" y2="44648"/>
                        <a14:foregroundMark x1="7934" y1="84789" x2="7130" y2="77324"/>
                        <a14:foregroundMark x1="34808" y1="45634" x2="35064" y2="25634"/>
                        <a14:backgroundMark x1="10676" y1="68873" x2="9324" y2="49859"/>
                        <a14:backgroundMark x1="25192" y1="87887" x2="26033" y2="39296"/>
                        <a14:backgroundMark x1="37806" y1="66761" x2="46837" y2="64648"/>
                        <a14:backgroundMark x1="47678" y1="51972" x2="41353" y2="24507"/>
                        <a14:backgroundMark x1="55612" y1="36197" x2="56709" y2="45634"/>
                        <a14:backgroundMark x1="56709" y1="78451" x2="58903" y2="95211"/>
                        <a14:backgroundMark x1="65484" y1="43521" x2="66837" y2="12958"/>
                        <a14:backgroundMark x1="78647" y1="73099" x2="82742" y2="83662"/>
                        <a14:backgroundMark x1="81645" y1="32958" x2="78099" y2="282"/>
                        <a14:backgroundMark x1="90969" y1="80563" x2="90676" y2="35070"/>
                        <a14:backgroundMark x1="98099" y1="29859" x2="98099" y2="46761"/>
                      </a14:backgroundRemoval>
                    </a14:imgEffect>
                  </a14:imgLayer>
                </a14:imgProps>
              </a:ext>
            </a:extLst>
          </a:blip>
          <a:stretch>
            <a:fillRect/>
          </a:stretch>
        </p:blipFill>
        <p:spPr>
          <a:xfrm>
            <a:off x="6423156" y="340459"/>
            <a:ext cx="2446030" cy="634984"/>
          </a:xfrm>
          <a:prstGeom prst="rect">
            <a:avLst/>
          </a:prstGeom>
        </p:spPr>
      </p:pic>
      <p:sp>
        <p:nvSpPr>
          <p:cNvPr id="19" name="Titel 1">
            <a:extLst/>
          </p:cNvPr>
          <p:cNvSpPr>
            <a:spLocks noGrp="1"/>
          </p:cNvSpPr>
          <p:nvPr>
            <p:ph type="title" hasCustomPrompt="1"/>
          </p:nvPr>
        </p:nvSpPr>
        <p:spPr>
          <a:xfrm>
            <a:off x="3822060"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20" name="Text Placeholder 10">
            <a:extLst/>
          </p:cNvPr>
          <p:cNvSpPr>
            <a:spLocks noGrp="1"/>
          </p:cNvSpPr>
          <p:nvPr>
            <p:ph type="body" sz="quarter" idx="11" hasCustomPrompt="1"/>
          </p:nvPr>
        </p:nvSpPr>
        <p:spPr>
          <a:xfrm>
            <a:off x="3824012"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dirty="0"/>
              <a:t>Sub title text. Calibri bold, 14 </a:t>
            </a:r>
            <a:r>
              <a:rPr lang="en-GB" noProof="0" dirty="0" err="1"/>
              <a:t>pt</a:t>
            </a:r>
            <a:r>
              <a:rPr lang="en-GB" noProof="0" dirty="0"/>
              <a:t> light grey</a:t>
            </a:r>
          </a:p>
        </p:txBody>
      </p:sp>
    </p:spTree>
    <p:extLst>
      <p:ext uri="{BB962C8B-B14F-4D97-AF65-F5344CB8AC3E}">
        <p14:creationId xmlns:p14="http://schemas.microsoft.com/office/powerpoint/2010/main" val="55465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97DC31-360E-44B8-8642-C9FCBD50C4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950" b="24617"/>
          <a:stretch/>
        </p:blipFill>
        <p:spPr>
          <a:xfrm>
            <a:off x="0" y="280329"/>
            <a:ext cx="9144000" cy="3101737"/>
          </a:xfrm>
          <a:prstGeom prst="rect">
            <a:avLst/>
          </a:prstGeom>
        </p:spPr>
      </p:pic>
      <p:grpSp>
        <p:nvGrpSpPr>
          <p:cNvPr id="16" name="Group 15">
            <a:extLst>
              <a:ext uri="{FF2B5EF4-FFF2-40B4-BE49-F238E27FC236}">
                <a16:creationId xmlns:a16="http://schemas.microsoft.com/office/drawing/2014/main" id="{1E39B3F0-FDA0-4F8F-AB9B-803912338F49}"/>
              </a:ext>
            </a:extLst>
          </p:cNvPr>
          <p:cNvGrpSpPr/>
          <p:nvPr userDrawn="1"/>
        </p:nvGrpSpPr>
        <p:grpSpPr>
          <a:xfrm>
            <a:off x="3175968" y="0"/>
            <a:ext cx="5968032" cy="4832169"/>
            <a:chOff x="3175968" y="0"/>
            <a:chExt cx="5968032" cy="4832169"/>
          </a:xfrm>
        </p:grpSpPr>
        <p:grpSp>
          <p:nvGrpSpPr>
            <p:cNvPr id="12" name="Group 11">
              <a:extLst>
                <a:ext uri="{FF2B5EF4-FFF2-40B4-BE49-F238E27FC236}">
                  <a16:creationId xmlns:a16="http://schemas.microsoft.com/office/drawing/2014/main" id="{04380A5F-891A-452D-A1DD-BBFA0FB116E9}"/>
                </a:ext>
              </a:extLst>
            </p:cNvPr>
            <p:cNvGrpSpPr/>
            <p:nvPr userDrawn="1"/>
          </p:nvGrpSpPr>
          <p:grpSpPr>
            <a:xfrm>
              <a:off x="3175968" y="3036610"/>
              <a:ext cx="5968032" cy="1795559"/>
              <a:chOff x="3175968" y="2996559"/>
              <a:chExt cx="5968032" cy="1795559"/>
            </a:xfrm>
            <a:solidFill>
              <a:srgbClr val="133372"/>
            </a:solidFill>
          </p:grpSpPr>
          <p:sp>
            <p:nvSpPr>
              <p:cNvPr id="9" name="Trapezoid 8">
                <a:extLst>
                  <a:ext uri="{FF2B5EF4-FFF2-40B4-BE49-F238E27FC236}">
                    <a16:creationId xmlns:a16="http://schemas.microsoft.com/office/drawing/2014/main" id="{F9C0096D-4B2C-4969-A1F1-D3E39629601C}"/>
                  </a:ext>
                </a:extLst>
              </p:cNvPr>
              <p:cNvSpPr/>
              <p:nvPr userDrawn="1"/>
            </p:nvSpPr>
            <p:spPr>
              <a:xfrm rot="16200000">
                <a:off x="5591103" y="1239221"/>
                <a:ext cx="1137765" cy="5968029"/>
              </a:xfrm>
              <a:prstGeom prst="trapezoid">
                <a:avLst>
                  <a:gd name="adj" fmla="val 15797"/>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AA3760B1-87E3-40B2-A41C-A8FAC3A614F3}"/>
                  </a:ext>
                </a:extLst>
              </p:cNvPr>
              <p:cNvSpPr/>
              <p:nvPr userDrawn="1"/>
            </p:nvSpPr>
            <p:spPr>
              <a:xfrm rot="16200000">
                <a:off x="5591102" y="581427"/>
                <a:ext cx="1137765" cy="5968029"/>
              </a:xfrm>
              <a:prstGeom prst="trapezoid">
                <a:avLst>
                  <a:gd name="adj" fmla="val 40950"/>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686F4E6-0D6E-475A-8AFF-DBF6717622BA}"/>
                  </a:ext>
                </a:extLst>
              </p:cNvPr>
              <p:cNvSpPr/>
              <p:nvPr userDrawn="1"/>
            </p:nvSpPr>
            <p:spPr>
              <a:xfrm rot="5400000">
                <a:off x="3803553" y="2897566"/>
                <a:ext cx="524767" cy="1779938"/>
              </a:xfrm>
              <a:prstGeom prst="triangle">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Bild 4" descr="Milos_Karas_Climbing_Professional-Test-Engineer.jpg">
              <a:extLst>
                <a:ext uri="{FF2B5EF4-FFF2-40B4-BE49-F238E27FC236}">
                  <a16:creationId xmlns:a16="http://schemas.microsoft.com/office/drawing/2014/main" id="{DCE85F02-32E2-4A0F-84EE-0D8E2209DE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8244" b="82509"/>
            <a:stretch/>
          </p:blipFill>
          <p:spPr>
            <a:xfrm>
              <a:off x="7154656" y="0"/>
              <a:ext cx="1989344" cy="900440"/>
            </a:xfrm>
            <a:prstGeom prst="rect">
              <a:avLst/>
            </a:prstGeom>
          </p:spPr>
        </p:pic>
      </p:grpSp>
      <p:sp>
        <p:nvSpPr>
          <p:cNvPr id="33" name="Titel 1">
            <a:extLst>
              <a:ext uri="{FF2B5EF4-FFF2-40B4-BE49-F238E27FC236}">
                <a16:creationId xmlns:a16="http://schemas.microsoft.com/office/drawing/2014/main" id="{E31D32B1-1EAD-4B1F-86A9-A87C8004ED2E}"/>
              </a:ext>
            </a:extLst>
          </p:cNvPr>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34" name="Text Placeholder 10">
            <a:extLst>
              <a:ext uri="{FF2B5EF4-FFF2-40B4-BE49-F238E27FC236}">
                <a16:creationId xmlns:a16="http://schemas.microsoft.com/office/drawing/2014/main" id="{B60D4E98-1EB8-4D3E-BECA-BEDE42CD3EAA}"/>
              </a:ext>
            </a:extLst>
          </p:cNvPr>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dirty="0"/>
              <a:t>Sub title text. Calibri bold, 14 </a:t>
            </a:r>
            <a:r>
              <a:rPr lang="en-GB" noProof="0" dirty="0" err="1"/>
              <a:t>pt</a:t>
            </a:r>
            <a:r>
              <a:rPr lang="en-GB" noProof="0" dirty="0"/>
              <a:t> light grey</a:t>
            </a:r>
          </a:p>
        </p:txBody>
      </p:sp>
    </p:spTree>
    <p:extLst>
      <p:ext uri="{BB962C8B-B14F-4D97-AF65-F5344CB8AC3E}">
        <p14:creationId xmlns:p14="http://schemas.microsoft.com/office/powerpoint/2010/main" val="2816987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ECE09C-B234-4875-B991-79B8F7450B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0"/>
            <a:ext cx="5076265" cy="5143500"/>
          </a:xfrm>
          <a:prstGeom prst="rect">
            <a:avLst/>
          </a:prstGeom>
        </p:spPr>
      </p:pic>
      <p:grpSp>
        <p:nvGrpSpPr>
          <p:cNvPr id="16" name="Group 15">
            <a:extLst>
              <a:ext uri="{FF2B5EF4-FFF2-40B4-BE49-F238E27FC236}">
                <a16:creationId xmlns:a16="http://schemas.microsoft.com/office/drawing/2014/main" id="{1E39B3F0-FDA0-4F8F-AB9B-803912338F49}"/>
              </a:ext>
            </a:extLst>
          </p:cNvPr>
          <p:cNvGrpSpPr/>
          <p:nvPr userDrawn="1"/>
        </p:nvGrpSpPr>
        <p:grpSpPr>
          <a:xfrm>
            <a:off x="3175968" y="0"/>
            <a:ext cx="5968032" cy="4832169"/>
            <a:chOff x="3175968" y="0"/>
            <a:chExt cx="5968032" cy="4832169"/>
          </a:xfrm>
        </p:grpSpPr>
        <p:grpSp>
          <p:nvGrpSpPr>
            <p:cNvPr id="12" name="Group 11">
              <a:extLst>
                <a:ext uri="{FF2B5EF4-FFF2-40B4-BE49-F238E27FC236}">
                  <a16:creationId xmlns:a16="http://schemas.microsoft.com/office/drawing/2014/main" id="{04380A5F-891A-452D-A1DD-BBFA0FB116E9}"/>
                </a:ext>
              </a:extLst>
            </p:cNvPr>
            <p:cNvGrpSpPr/>
            <p:nvPr userDrawn="1"/>
          </p:nvGrpSpPr>
          <p:grpSpPr>
            <a:xfrm>
              <a:off x="3175968" y="3036610"/>
              <a:ext cx="5968032" cy="1795559"/>
              <a:chOff x="3175968" y="2996559"/>
              <a:chExt cx="5968032" cy="1795559"/>
            </a:xfrm>
            <a:solidFill>
              <a:srgbClr val="133372"/>
            </a:solidFill>
          </p:grpSpPr>
          <p:sp>
            <p:nvSpPr>
              <p:cNvPr id="9" name="Trapezoid 8">
                <a:extLst>
                  <a:ext uri="{FF2B5EF4-FFF2-40B4-BE49-F238E27FC236}">
                    <a16:creationId xmlns:a16="http://schemas.microsoft.com/office/drawing/2014/main" id="{F9C0096D-4B2C-4969-A1F1-D3E39629601C}"/>
                  </a:ext>
                </a:extLst>
              </p:cNvPr>
              <p:cNvSpPr/>
              <p:nvPr userDrawn="1"/>
            </p:nvSpPr>
            <p:spPr>
              <a:xfrm rot="16200000">
                <a:off x="5591103" y="1239221"/>
                <a:ext cx="1137765" cy="5968029"/>
              </a:xfrm>
              <a:prstGeom prst="trapezoid">
                <a:avLst>
                  <a:gd name="adj" fmla="val 15797"/>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AA3760B1-87E3-40B2-A41C-A8FAC3A614F3}"/>
                  </a:ext>
                </a:extLst>
              </p:cNvPr>
              <p:cNvSpPr/>
              <p:nvPr userDrawn="1"/>
            </p:nvSpPr>
            <p:spPr>
              <a:xfrm rot="16200000">
                <a:off x="5591102" y="581427"/>
                <a:ext cx="1137765" cy="5968029"/>
              </a:xfrm>
              <a:prstGeom prst="trapezoid">
                <a:avLst>
                  <a:gd name="adj" fmla="val 40950"/>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686F4E6-0D6E-475A-8AFF-DBF6717622BA}"/>
                  </a:ext>
                </a:extLst>
              </p:cNvPr>
              <p:cNvSpPr/>
              <p:nvPr userDrawn="1"/>
            </p:nvSpPr>
            <p:spPr>
              <a:xfrm rot="5400000">
                <a:off x="3803553" y="2897566"/>
                <a:ext cx="524767" cy="1779938"/>
              </a:xfrm>
              <a:prstGeom prst="triangle">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Bild 4" descr="Milos_Karas_Climbing_Professional-Test-Engineer.jpg">
              <a:extLst>
                <a:ext uri="{FF2B5EF4-FFF2-40B4-BE49-F238E27FC236}">
                  <a16:creationId xmlns:a16="http://schemas.microsoft.com/office/drawing/2014/main" id="{DCE85F02-32E2-4A0F-84EE-0D8E2209DE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8244" b="82509"/>
            <a:stretch/>
          </p:blipFill>
          <p:spPr>
            <a:xfrm>
              <a:off x="7154656" y="0"/>
              <a:ext cx="1989344" cy="900440"/>
            </a:xfrm>
            <a:prstGeom prst="rect">
              <a:avLst/>
            </a:prstGeom>
          </p:spPr>
        </p:pic>
      </p:grpSp>
      <p:sp>
        <p:nvSpPr>
          <p:cNvPr id="33" name="Titel 1">
            <a:extLst>
              <a:ext uri="{FF2B5EF4-FFF2-40B4-BE49-F238E27FC236}">
                <a16:creationId xmlns:a16="http://schemas.microsoft.com/office/drawing/2014/main" id="{E31D32B1-1EAD-4B1F-86A9-A87C8004ED2E}"/>
              </a:ext>
            </a:extLst>
          </p:cNvPr>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34" name="Text Placeholder 10">
            <a:extLst>
              <a:ext uri="{FF2B5EF4-FFF2-40B4-BE49-F238E27FC236}">
                <a16:creationId xmlns:a16="http://schemas.microsoft.com/office/drawing/2014/main" id="{B60D4E98-1EB8-4D3E-BECA-BEDE42CD3EAA}"/>
              </a:ext>
            </a:extLst>
          </p:cNvPr>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dirty="0"/>
              <a:t>Sub title text. Calibri bold, 14 </a:t>
            </a:r>
            <a:r>
              <a:rPr lang="en-GB" noProof="0" dirty="0" err="1"/>
              <a:t>pt</a:t>
            </a:r>
            <a:r>
              <a:rPr lang="en-GB" noProof="0" dirty="0"/>
              <a:t> light grey</a:t>
            </a:r>
          </a:p>
        </p:txBody>
      </p:sp>
    </p:spTree>
    <p:extLst>
      <p:ext uri="{BB962C8B-B14F-4D97-AF65-F5344CB8AC3E}">
        <p14:creationId xmlns:p14="http://schemas.microsoft.com/office/powerpoint/2010/main" val="1855124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39B3F0-FDA0-4F8F-AB9B-803912338F49}"/>
              </a:ext>
            </a:extLst>
          </p:cNvPr>
          <p:cNvGrpSpPr/>
          <p:nvPr userDrawn="1"/>
        </p:nvGrpSpPr>
        <p:grpSpPr>
          <a:xfrm>
            <a:off x="3175968" y="0"/>
            <a:ext cx="5968032" cy="4832169"/>
            <a:chOff x="3175968" y="0"/>
            <a:chExt cx="5968032" cy="4832169"/>
          </a:xfrm>
        </p:grpSpPr>
        <p:grpSp>
          <p:nvGrpSpPr>
            <p:cNvPr id="12" name="Group 11">
              <a:extLst>
                <a:ext uri="{FF2B5EF4-FFF2-40B4-BE49-F238E27FC236}">
                  <a16:creationId xmlns:a16="http://schemas.microsoft.com/office/drawing/2014/main" id="{04380A5F-891A-452D-A1DD-BBFA0FB116E9}"/>
                </a:ext>
              </a:extLst>
            </p:cNvPr>
            <p:cNvGrpSpPr/>
            <p:nvPr userDrawn="1"/>
          </p:nvGrpSpPr>
          <p:grpSpPr>
            <a:xfrm>
              <a:off x="3175968" y="3036610"/>
              <a:ext cx="5968032" cy="1795559"/>
              <a:chOff x="3175968" y="2996559"/>
              <a:chExt cx="5968032" cy="1795559"/>
            </a:xfrm>
            <a:solidFill>
              <a:srgbClr val="133372"/>
            </a:solidFill>
          </p:grpSpPr>
          <p:sp>
            <p:nvSpPr>
              <p:cNvPr id="9" name="Trapezoid 8">
                <a:extLst>
                  <a:ext uri="{FF2B5EF4-FFF2-40B4-BE49-F238E27FC236}">
                    <a16:creationId xmlns:a16="http://schemas.microsoft.com/office/drawing/2014/main" id="{F9C0096D-4B2C-4969-A1F1-D3E39629601C}"/>
                  </a:ext>
                </a:extLst>
              </p:cNvPr>
              <p:cNvSpPr/>
              <p:nvPr userDrawn="1"/>
            </p:nvSpPr>
            <p:spPr>
              <a:xfrm rot="16200000">
                <a:off x="5591103" y="1239221"/>
                <a:ext cx="1137765" cy="5968029"/>
              </a:xfrm>
              <a:prstGeom prst="trapezoid">
                <a:avLst>
                  <a:gd name="adj" fmla="val 15797"/>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AA3760B1-87E3-40B2-A41C-A8FAC3A614F3}"/>
                  </a:ext>
                </a:extLst>
              </p:cNvPr>
              <p:cNvSpPr/>
              <p:nvPr userDrawn="1"/>
            </p:nvSpPr>
            <p:spPr>
              <a:xfrm rot="16200000">
                <a:off x="5591102" y="581427"/>
                <a:ext cx="1137765" cy="5968029"/>
              </a:xfrm>
              <a:prstGeom prst="trapezoid">
                <a:avLst>
                  <a:gd name="adj" fmla="val 40950"/>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686F4E6-0D6E-475A-8AFF-DBF6717622BA}"/>
                  </a:ext>
                </a:extLst>
              </p:cNvPr>
              <p:cNvSpPr/>
              <p:nvPr userDrawn="1"/>
            </p:nvSpPr>
            <p:spPr>
              <a:xfrm rot="5400000">
                <a:off x="3803553" y="2897566"/>
                <a:ext cx="524767" cy="1779938"/>
              </a:xfrm>
              <a:prstGeom prst="triangle">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Bild 4" descr="Milos_Karas_Climbing_Professional-Test-Engineer.jpg">
              <a:extLst>
                <a:ext uri="{FF2B5EF4-FFF2-40B4-BE49-F238E27FC236}">
                  <a16:creationId xmlns:a16="http://schemas.microsoft.com/office/drawing/2014/main" id="{DCE85F02-32E2-4A0F-84EE-0D8E2209DE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8244" b="82509"/>
            <a:stretch/>
          </p:blipFill>
          <p:spPr>
            <a:xfrm>
              <a:off x="7154656" y="0"/>
              <a:ext cx="1989344" cy="900440"/>
            </a:xfrm>
            <a:prstGeom prst="rect">
              <a:avLst/>
            </a:prstGeom>
          </p:spPr>
        </p:pic>
      </p:grpSp>
      <p:sp>
        <p:nvSpPr>
          <p:cNvPr id="33" name="Titel 1">
            <a:extLst>
              <a:ext uri="{FF2B5EF4-FFF2-40B4-BE49-F238E27FC236}">
                <a16:creationId xmlns:a16="http://schemas.microsoft.com/office/drawing/2014/main" id="{E31D32B1-1EAD-4B1F-86A9-A87C8004ED2E}"/>
              </a:ext>
            </a:extLst>
          </p:cNvPr>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34" name="Text Placeholder 10">
            <a:extLst>
              <a:ext uri="{FF2B5EF4-FFF2-40B4-BE49-F238E27FC236}">
                <a16:creationId xmlns:a16="http://schemas.microsoft.com/office/drawing/2014/main" id="{B60D4E98-1EB8-4D3E-BECA-BEDE42CD3EAA}"/>
              </a:ext>
            </a:extLst>
          </p:cNvPr>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dirty="0"/>
              <a:t>Sub title text. Calibri bold, 14 </a:t>
            </a:r>
            <a:r>
              <a:rPr lang="en-GB" noProof="0" dirty="0" err="1"/>
              <a:t>pt</a:t>
            </a:r>
            <a:r>
              <a:rPr lang="en-GB" noProof="0" dirty="0"/>
              <a:t> light grey</a:t>
            </a:r>
          </a:p>
        </p:txBody>
      </p:sp>
      <p:pic>
        <p:nvPicPr>
          <p:cNvPr id="6" name="Picture 5">
            <a:extLst>
              <a:ext uri="{FF2B5EF4-FFF2-40B4-BE49-F238E27FC236}">
                <a16:creationId xmlns:a16="http://schemas.microsoft.com/office/drawing/2014/main" id="{12B5BEDB-ECB5-433C-A561-0BF1AE1976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41" y="282580"/>
            <a:ext cx="4242439" cy="4242439"/>
          </a:xfrm>
          <a:prstGeom prst="rect">
            <a:avLst/>
          </a:prstGeom>
        </p:spPr>
      </p:pic>
    </p:spTree>
    <p:extLst>
      <p:ext uri="{BB962C8B-B14F-4D97-AF65-F5344CB8AC3E}">
        <p14:creationId xmlns:p14="http://schemas.microsoft.com/office/powerpoint/2010/main" val="3727163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39B3F0-FDA0-4F8F-AB9B-803912338F49}"/>
              </a:ext>
            </a:extLst>
          </p:cNvPr>
          <p:cNvGrpSpPr/>
          <p:nvPr userDrawn="1"/>
        </p:nvGrpSpPr>
        <p:grpSpPr>
          <a:xfrm>
            <a:off x="3175968" y="0"/>
            <a:ext cx="5968032" cy="4832169"/>
            <a:chOff x="3175968" y="0"/>
            <a:chExt cx="5968032" cy="4832169"/>
          </a:xfrm>
        </p:grpSpPr>
        <p:grpSp>
          <p:nvGrpSpPr>
            <p:cNvPr id="12" name="Group 11">
              <a:extLst>
                <a:ext uri="{FF2B5EF4-FFF2-40B4-BE49-F238E27FC236}">
                  <a16:creationId xmlns:a16="http://schemas.microsoft.com/office/drawing/2014/main" id="{04380A5F-891A-452D-A1DD-BBFA0FB116E9}"/>
                </a:ext>
              </a:extLst>
            </p:cNvPr>
            <p:cNvGrpSpPr/>
            <p:nvPr userDrawn="1"/>
          </p:nvGrpSpPr>
          <p:grpSpPr>
            <a:xfrm>
              <a:off x="3175968" y="3036610"/>
              <a:ext cx="5968032" cy="1795559"/>
              <a:chOff x="3175968" y="2996559"/>
              <a:chExt cx="5968032" cy="1795559"/>
            </a:xfrm>
            <a:solidFill>
              <a:srgbClr val="133372"/>
            </a:solidFill>
          </p:grpSpPr>
          <p:sp>
            <p:nvSpPr>
              <p:cNvPr id="9" name="Trapezoid 8">
                <a:extLst>
                  <a:ext uri="{FF2B5EF4-FFF2-40B4-BE49-F238E27FC236}">
                    <a16:creationId xmlns:a16="http://schemas.microsoft.com/office/drawing/2014/main" id="{F9C0096D-4B2C-4969-A1F1-D3E39629601C}"/>
                  </a:ext>
                </a:extLst>
              </p:cNvPr>
              <p:cNvSpPr/>
              <p:nvPr userDrawn="1"/>
            </p:nvSpPr>
            <p:spPr>
              <a:xfrm rot="16200000">
                <a:off x="5591103" y="1239221"/>
                <a:ext cx="1137765" cy="5968029"/>
              </a:xfrm>
              <a:prstGeom prst="trapezoid">
                <a:avLst>
                  <a:gd name="adj" fmla="val 15797"/>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AA3760B1-87E3-40B2-A41C-A8FAC3A614F3}"/>
                  </a:ext>
                </a:extLst>
              </p:cNvPr>
              <p:cNvSpPr/>
              <p:nvPr userDrawn="1"/>
            </p:nvSpPr>
            <p:spPr>
              <a:xfrm rot="16200000">
                <a:off x="5591102" y="581427"/>
                <a:ext cx="1137765" cy="5968029"/>
              </a:xfrm>
              <a:prstGeom prst="trapezoid">
                <a:avLst>
                  <a:gd name="adj" fmla="val 40950"/>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686F4E6-0D6E-475A-8AFF-DBF6717622BA}"/>
                  </a:ext>
                </a:extLst>
              </p:cNvPr>
              <p:cNvSpPr/>
              <p:nvPr userDrawn="1"/>
            </p:nvSpPr>
            <p:spPr>
              <a:xfrm rot="5400000">
                <a:off x="3803553" y="2897566"/>
                <a:ext cx="524767" cy="1779938"/>
              </a:xfrm>
              <a:prstGeom prst="triangle">
                <a:avLst/>
              </a:prstGeom>
              <a:grpFill/>
              <a:ln>
                <a:solidFill>
                  <a:srgbClr val="242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Bild 4" descr="Milos_Karas_Climbing_Professional-Test-Engineer.jpg">
              <a:extLst>
                <a:ext uri="{FF2B5EF4-FFF2-40B4-BE49-F238E27FC236}">
                  <a16:creationId xmlns:a16="http://schemas.microsoft.com/office/drawing/2014/main" id="{DCE85F02-32E2-4A0F-84EE-0D8E2209DED7}"/>
                </a:ext>
              </a:extLst>
            </p:cNvPr>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78244" b="82509"/>
            <a:stretch/>
          </p:blipFill>
          <p:spPr>
            <a:xfrm>
              <a:off x="7154656" y="0"/>
              <a:ext cx="1989344" cy="900440"/>
            </a:xfrm>
            <a:prstGeom prst="rect">
              <a:avLst/>
            </a:prstGeom>
          </p:spPr>
        </p:pic>
      </p:grpSp>
      <p:sp>
        <p:nvSpPr>
          <p:cNvPr id="33" name="Titel 1">
            <a:extLst>
              <a:ext uri="{FF2B5EF4-FFF2-40B4-BE49-F238E27FC236}">
                <a16:creationId xmlns:a16="http://schemas.microsoft.com/office/drawing/2014/main" id="{E31D32B1-1EAD-4B1F-86A9-A87C8004ED2E}"/>
              </a:ext>
            </a:extLst>
          </p:cNvPr>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34" name="Text Placeholder 10">
            <a:extLst>
              <a:ext uri="{FF2B5EF4-FFF2-40B4-BE49-F238E27FC236}">
                <a16:creationId xmlns:a16="http://schemas.microsoft.com/office/drawing/2014/main" id="{B60D4E98-1EB8-4D3E-BECA-BEDE42CD3EAA}"/>
              </a:ext>
            </a:extLst>
          </p:cNvPr>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dirty="0"/>
              <a:t>Sub title text. Calibri bold, 14 </a:t>
            </a:r>
            <a:r>
              <a:rPr lang="en-GB" noProof="0" dirty="0" err="1"/>
              <a:t>pt</a:t>
            </a:r>
            <a:r>
              <a:rPr lang="en-GB" noProof="0" dirty="0"/>
              <a:t> light grey</a:t>
            </a:r>
          </a:p>
        </p:txBody>
      </p:sp>
      <p:pic>
        <p:nvPicPr>
          <p:cNvPr id="14" name="Picture 13">
            <a:extLst>
              <a:ext uri="{FF2B5EF4-FFF2-40B4-BE49-F238E27FC236}">
                <a16:creationId xmlns:a16="http://schemas.microsoft.com/office/drawing/2014/main" id="{4DE97F77-F102-420E-BF7C-7EC75B2EFAE5}"/>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137" t="44242" r="12092"/>
          <a:stretch/>
        </p:blipFill>
        <p:spPr>
          <a:xfrm flipH="1">
            <a:off x="255934" y="1007158"/>
            <a:ext cx="4615034" cy="2969112"/>
          </a:xfrm>
          <a:prstGeom prst="rect">
            <a:avLst/>
          </a:prstGeom>
        </p:spPr>
      </p:pic>
    </p:spTree>
    <p:extLst>
      <p:ext uri="{BB962C8B-B14F-4D97-AF65-F5344CB8AC3E}">
        <p14:creationId xmlns:p14="http://schemas.microsoft.com/office/powerpoint/2010/main" val="411280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Footer">
    <p:spTree>
      <p:nvGrpSpPr>
        <p:cNvPr id="1" name=""/>
        <p:cNvGrpSpPr/>
        <p:nvPr/>
      </p:nvGrpSpPr>
      <p:grpSpPr>
        <a:xfrm>
          <a:off x="0" y="0"/>
          <a:ext cx="0" cy="0"/>
          <a:chOff x="0" y="0"/>
          <a:chExt cx="0" cy="0"/>
        </a:xfrm>
      </p:grpSpPr>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p>
            <a:r>
              <a:rPr lang="en-GB" noProof="0" dirty="0"/>
              <a:t>Swiss Software Engineering: </a:t>
            </a:r>
            <a:r>
              <a:rPr lang="en-GB" b="1" noProof="0" dirty="0" err="1">
                <a:latin typeface="Calibri"/>
                <a:cs typeface="Calibri"/>
              </a:rPr>
              <a:t>betterask.erni</a:t>
            </a:r>
            <a:endParaRPr lang="en-GB" b="1" noProof="0" dirty="0">
              <a:latin typeface="Calibri"/>
              <a:cs typeface="Calibri"/>
            </a:endParaRPr>
          </a:p>
        </p:txBody>
      </p:sp>
      <p:sp>
        <p:nvSpPr>
          <p:cNvPr id="3" name="Slide Number Placeholder 2"/>
          <p:cNvSpPr>
            <a:spLocks noGrp="1"/>
          </p:cNvSpPr>
          <p:nvPr>
            <p:ph type="sldNum" sz="quarter" idx="13"/>
          </p:nvPr>
        </p:nvSpPr>
        <p:spPr/>
        <p:txBody>
          <a:bodyPr/>
          <a:lstStyle/>
          <a:p>
            <a:fld id="{9F5F539E-0E69-451B-AC12-57C40F9178F7}" type="slidenum">
              <a:rPr lang="en-GB" noProof="0" smtClean="0"/>
              <a:pPr/>
              <a:t>‹#›</a:t>
            </a:fld>
            <a:endParaRPr lang="en-GB" noProof="0" dirty="0"/>
          </a:p>
        </p:txBody>
      </p:sp>
    </p:spTree>
    <p:extLst>
      <p:ext uri="{BB962C8B-B14F-4D97-AF65-F5344CB8AC3E}">
        <p14:creationId xmlns:p14="http://schemas.microsoft.com/office/powerpoint/2010/main" val="550747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Point">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9F5F539E-0E69-451B-AC12-57C40F9178F7}" type="slidenum">
              <a:rPr lang="en-US" smtClean="0"/>
              <a:pPr/>
              <a:t>‹#›</a:t>
            </a:fld>
            <a:endParaRPr lang="en-US" dirty="0"/>
          </a:p>
        </p:txBody>
      </p:sp>
      <p:sp>
        <p:nvSpPr>
          <p:cNvPr id="8" name="Inhaltsplatzhalter 7"/>
          <p:cNvSpPr>
            <a:spLocks noGrp="1"/>
          </p:cNvSpPr>
          <p:nvPr>
            <p:ph sz="quarter" idx="12"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a:solidFill>
                  <a:schemeClr val="tx1"/>
                </a:solidFill>
                <a:latin typeface="Calibri Light"/>
              </a:defRPr>
            </a:lvl1pPr>
            <a:lvl2pPr marL="467978" indent="-125033">
              <a:lnSpc>
                <a:spcPts val="1800"/>
              </a:lnSpc>
              <a:spcBef>
                <a:spcPts val="600"/>
              </a:spcBef>
              <a:buClr>
                <a:srgbClr val="242F78"/>
              </a:buClr>
              <a:buSzPct val="90000"/>
              <a:buFont typeface="Wingdings" charset="2"/>
              <a:buChar char="§"/>
              <a:defRPr sz="1400">
                <a:solidFill>
                  <a:schemeClr val="tx1"/>
                </a:solidFill>
                <a:latin typeface="Calibri Light"/>
              </a:defRPr>
            </a:lvl2pPr>
            <a:lvl3pPr marL="804970" indent="-119078">
              <a:lnSpc>
                <a:spcPts val="1800"/>
              </a:lnSpc>
              <a:spcBef>
                <a:spcPts val="600"/>
              </a:spcBef>
              <a:buClr>
                <a:srgbClr val="242F78"/>
              </a:buClr>
              <a:buSzPct val="90000"/>
              <a:buFont typeface="Wingdings" charset="2"/>
              <a:buChar char="§"/>
              <a:defRPr sz="1400" baseline="0">
                <a:solidFill>
                  <a:schemeClr val="tx1"/>
                </a:solidFill>
                <a:latin typeface="Calibri Light"/>
              </a:defRPr>
            </a:lvl3pPr>
            <a:lvl4pPr marL="1143152" indent="-114315">
              <a:lnSpc>
                <a:spcPts val="1800"/>
              </a:lnSpc>
              <a:spcBef>
                <a:spcPts val="600"/>
              </a:spcBef>
              <a:buClr>
                <a:srgbClr val="242F78"/>
              </a:buClr>
              <a:buSzPct val="90000"/>
              <a:buFont typeface="Wingdings" charset="2"/>
              <a:buChar char="§"/>
              <a:defRPr sz="1400">
                <a:solidFill>
                  <a:schemeClr val="tx1"/>
                </a:solidFill>
                <a:latin typeface="Calibri Light"/>
              </a:defRPr>
            </a:lvl4pPr>
            <a:lvl5pPr marL="1481335" indent="-109552">
              <a:lnSpc>
                <a:spcPts val="1800"/>
              </a:lnSpc>
              <a:spcBef>
                <a:spcPts val="600"/>
              </a:spcBef>
              <a:buClr>
                <a:srgbClr val="242F78"/>
              </a:buClr>
              <a:buSzPct val="90000"/>
              <a:buFont typeface="Wingdings" charset="2"/>
              <a:buChar char="§"/>
              <a:defRPr sz="1400">
                <a:solidFill>
                  <a:schemeClr val="tx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
        <p:nvSpPr>
          <p:cNvPr id="7"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US" dirty="0"/>
              <a:t>Click to edit Master title style</a:t>
            </a:r>
          </a:p>
        </p:txBody>
      </p:sp>
      <p:sp>
        <p:nvSpPr>
          <p:cNvPr id="9" name="Text Placeholder 6"/>
          <p:cNvSpPr>
            <a:spLocks noGrp="1"/>
          </p:cNvSpPr>
          <p:nvPr>
            <p:ph type="body" sz="quarter" idx="13"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US" dirty="0"/>
              <a:t>Click to edit Master text styles level</a:t>
            </a:r>
          </a:p>
        </p:txBody>
      </p:sp>
    </p:spTree>
    <p:extLst>
      <p:ext uri="{BB962C8B-B14F-4D97-AF65-F5344CB8AC3E}">
        <p14:creationId xmlns:p14="http://schemas.microsoft.com/office/powerpoint/2010/main" val="1984554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r>
              <a:rPr lang="en-GB" noProof="0"/>
              <a:t>Swiss Software Engineering: </a:t>
            </a:r>
            <a:r>
              <a:rPr lang="en-GB" b="1" noProof="0">
                <a:latin typeface="Calibri"/>
                <a:cs typeface="Calibri"/>
              </a:rPr>
              <a:t>betterask.erni</a:t>
            </a:r>
          </a:p>
        </p:txBody>
      </p:sp>
      <p:sp>
        <p:nvSpPr>
          <p:cNvPr id="4" name="Foliennummernplatzhalter 3"/>
          <p:cNvSpPr>
            <a:spLocks noGrp="1"/>
          </p:cNvSpPr>
          <p:nvPr>
            <p:ph type="sldNum" sz="quarter" idx="11"/>
          </p:nvPr>
        </p:nvSpPr>
        <p:spPr/>
        <p:txBody>
          <a:bodyPr/>
          <a:lstStyle/>
          <a:p>
            <a:fld id="{9F5F539E-0E69-451B-AC12-57C40F9178F7}" type="slidenum">
              <a:rPr lang="en-GB" noProof="0" smtClean="0"/>
              <a:pPr/>
              <a:t>‹#›</a:t>
            </a:fld>
            <a:endParaRPr lang="en-GB" noProof="0"/>
          </a:p>
        </p:txBody>
      </p:sp>
      <p:sp>
        <p:nvSpPr>
          <p:cNvPr id="14"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15" name="Text Placeholder 6"/>
          <p:cNvSpPr>
            <a:spLocks noGrp="1"/>
          </p:cNvSpPr>
          <p:nvPr>
            <p:ph type="body" sz="quarter" idx="16"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a:t>Click to edit Master text styles level</a:t>
            </a:r>
          </a:p>
        </p:txBody>
      </p:sp>
      <p:sp>
        <p:nvSpPr>
          <p:cNvPr id="17" name="Inhaltsplatzhalter 7"/>
          <p:cNvSpPr>
            <a:spLocks noGrp="1"/>
          </p:cNvSpPr>
          <p:nvPr>
            <p:ph sz="quarter" idx="12" hasCustomPrompt="1"/>
          </p:nvPr>
        </p:nvSpPr>
        <p:spPr>
          <a:xfrm>
            <a:off x="250757" y="1249201"/>
            <a:ext cx="4127567" cy="3207683"/>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800"/>
              </a:lnSpc>
              <a:spcBef>
                <a:spcPts val="600"/>
              </a:spcBef>
              <a:buClr>
                <a:srgbClr val="242F78"/>
              </a:buClr>
              <a:buSzPct val="90000"/>
              <a:buFont typeface="Wingdings" charset="2"/>
              <a:buChar char="§"/>
              <a:defRPr sz="1400" baseline="0">
                <a:solidFill>
                  <a:schemeClr val="tx1"/>
                </a:solidFill>
                <a:latin typeface="Calibri Light"/>
              </a:defRPr>
            </a:lvl2pPr>
            <a:lvl3pPr marL="804970" indent="-119078">
              <a:lnSpc>
                <a:spcPts val="1800"/>
              </a:lnSpc>
              <a:spcBef>
                <a:spcPts val="600"/>
              </a:spcBef>
              <a:buClr>
                <a:srgbClr val="242F78"/>
              </a:buClr>
              <a:buSzPct val="90000"/>
              <a:buFont typeface="Wingdings" charset="2"/>
              <a:buChar char="§"/>
              <a:defRPr sz="1400" baseline="0">
                <a:solidFill>
                  <a:schemeClr val="tx1"/>
                </a:solidFill>
                <a:latin typeface="Calibri Light"/>
              </a:defRPr>
            </a:lvl3pPr>
            <a:lvl4pPr marL="1143152" indent="-114315">
              <a:lnSpc>
                <a:spcPts val="1800"/>
              </a:lnSpc>
              <a:spcBef>
                <a:spcPts val="600"/>
              </a:spcBef>
              <a:buClr>
                <a:srgbClr val="242F78"/>
              </a:buClr>
              <a:buSzPct val="90000"/>
              <a:buFont typeface="Wingdings" charset="2"/>
              <a:buChar char="§"/>
              <a:defRPr sz="1400" baseline="0">
                <a:solidFill>
                  <a:schemeClr val="tx1"/>
                </a:solidFill>
                <a:latin typeface="Calibri Light"/>
              </a:defRPr>
            </a:lvl4pPr>
            <a:lvl5pPr marL="1481335" indent="-109552">
              <a:lnSpc>
                <a:spcPts val="1800"/>
              </a:lnSpc>
              <a:spcBef>
                <a:spcPts val="600"/>
              </a:spcBef>
              <a:buClr>
                <a:srgbClr val="242F78"/>
              </a:buClr>
              <a:buSzPct val="90000"/>
              <a:buFont typeface="Wingdings" charset="2"/>
              <a:buChar char="§"/>
              <a:defRPr sz="1400" baseline="0">
                <a:solidFill>
                  <a:schemeClr val="tx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
        <p:nvSpPr>
          <p:cNvPr id="18" name="Inhaltsplatzhalter 7"/>
          <p:cNvSpPr>
            <a:spLocks noGrp="1"/>
          </p:cNvSpPr>
          <p:nvPr>
            <p:ph sz="quarter" idx="17" hasCustomPrompt="1"/>
          </p:nvPr>
        </p:nvSpPr>
        <p:spPr>
          <a:xfrm>
            <a:off x="4767470" y="1257088"/>
            <a:ext cx="4011405"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rgbClr val="3C3C3C"/>
                </a:solidFill>
                <a:latin typeface="Calibri Light"/>
              </a:defRPr>
            </a:lvl1pPr>
            <a:lvl2pPr marL="467978" indent="-125033">
              <a:lnSpc>
                <a:spcPts val="1800"/>
              </a:lnSpc>
              <a:spcBef>
                <a:spcPts val="600"/>
              </a:spcBef>
              <a:buClr>
                <a:srgbClr val="242F78"/>
              </a:buClr>
              <a:buSzPct val="90000"/>
              <a:buFont typeface="Wingdings" charset="2"/>
              <a:buChar char="§"/>
              <a:defRPr sz="1400" baseline="0">
                <a:solidFill>
                  <a:srgbClr val="3C3C3C"/>
                </a:solidFill>
                <a:latin typeface="Calibri Light"/>
              </a:defRPr>
            </a:lvl2pPr>
            <a:lvl3pPr marL="804970" indent="-119078">
              <a:lnSpc>
                <a:spcPts val="1800"/>
              </a:lnSpc>
              <a:spcBef>
                <a:spcPts val="600"/>
              </a:spcBef>
              <a:buClr>
                <a:srgbClr val="242F78"/>
              </a:buClr>
              <a:buSzPct val="90000"/>
              <a:buFont typeface="Wingdings" charset="2"/>
              <a:buChar char="§"/>
              <a:defRPr sz="1400" baseline="0">
                <a:solidFill>
                  <a:srgbClr val="3C3C3C"/>
                </a:solidFill>
                <a:latin typeface="Calibri Light"/>
              </a:defRPr>
            </a:lvl3pPr>
            <a:lvl4pPr marL="1143152" indent="-114315">
              <a:lnSpc>
                <a:spcPts val="1800"/>
              </a:lnSpc>
              <a:spcBef>
                <a:spcPts val="600"/>
              </a:spcBef>
              <a:buClr>
                <a:srgbClr val="242F78"/>
              </a:buClr>
              <a:buSzPct val="90000"/>
              <a:buFont typeface="Wingdings" charset="2"/>
              <a:buChar char="§"/>
              <a:defRPr sz="1400" baseline="0">
                <a:solidFill>
                  <a:srgbClr val="3C3C3C"/>
                </a:solidFill>
                <a:latin typeface="Calibri Light"/>
              </a:defRPr>
            </a:lvl4pPr>
            <a:lvl5pPr marL="1481335" indent="-109552">
              <a:lnSpc>
                <a:spcPts val="1800"/>
              </a:lnSpc>
              <a:spcBef>
                <a:spcPts val="600"/>
              </a:spcBef>
              <a:buClr>
                <a:srgbClr val="242F78"/>
              </a:buClr>
              <a:buSzPct val="90000"/>
              <a:buFont typeface="Wingdings" charset="2"/>
              <a:buChar char="§"/>
              <a:defRPr sz="1400" baseline="0">
                <a:solidFill>
                  <a:srgbClr val="3C3C3C"/>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687466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4761325" y="4836911"/>
            <a:ext cx="2093630" cy="222251"/>
          </a:xfrm>
          <a:prstGeom prst="rect">
            <a:avLst/>
          </a:prstGeom>
        </p:spPr>
        <p:txBody>
          <a:bodyPr vert="horz" lIns="34288" tIns="17144" rIns="34288" bIns="17144" rtlCol="0" anchor="ctr"/>
          <a:lstStyle>
            <a:lvl1pPr algn="l">
              <a:defRPr sz="900" b="0" i="0">
                <a:solidFill>
                  <a:schemeClr val="tx1"/>
                </a:solidFill>
                <a:latin typeface="Calibri Light"/>
                <a:cs typeface="Calibri Light"/>
              </a:defRPr>
            </a:lvl1pPr>
          </a:lstStyle>
          <a:p>
            <a:r>
              <a:rPr lang="en-US" dirty="0"/>
              <a:t>Swiss Software Engineering: </a:t>
            </a:r>
            <a:r>
              <a:rPr lang="en-US" b="1" dirty="0" err="1">
                <a:latin typeface="Calibri"/>
                <a:cs typeface="Calibri"/>
              </a:rPr>
              <a:t>betterask.erni</a:t>
            </a:r>
            <a:endParaRPr lang="en-US" b="1" dirty="0">
              <a:latin typeface="Calibri"/>
              <a:cs typeface="Calibri"/>
            </a:endParaRPr>
          </a:p>
        </p:txBody>
      </p:sp>
      <p:sp>
        <p:nvSpPr>
          <p:cNvPr id="5" name="Slide Number Placeholder 4"/>
          <p:cNvSpPr>
            <a:spLocks noGrp="1"/>
          </p:cNvSpPr>
          <p:nvPr>
            <p:ph type="sldNum" sz="quarter" idx="4"/>
          </p:nvPr>
        </p:nvSpPr>
        <p:spPr>
          <a:xfrm>
            <a:off x="7976304" y="4832169"/>
            <a:ext cx="806523" cy="227807"/>
          </a:xfrm>
          <a:prstGeom prst="rect">
            <a:avLst/>
          </a:prstGeom>
          <a:noFill/>
        </p:spPr>
        <p:txBody>
          <a:bodyPr vert="horz" lIns="34288" tIns="17144" rIns="34288" bIns="17144" rtlCol="0" anchor="ctr"/>
          <a:lstStyle>
            <a:lvl1pPr algn="r">
              <a:defRPr sz="900" b="0" i="0">
                <a:solidFill>
                  <a:schemeClr val="tx1"/>
                </a:solidFill>
                <a:latin typeface="Calibri Light"/>
                <a:cs typeface="Calibri Light"/>
              </a:defRPr>
            </a:lvl1pPr>
          </a:lstStyle>
          <a:p>
            <a:fld id="{9F5F539E-0E69-451B-AC12-57C40F9178F7}" type="slidenum">
              <a:rPr lang="en-US" smtClean="0"/>
              <a:pPr/>
              <a:t>‹#›</a:t>
            </a:fld>
            <a:endParaRPr lang="en-US" dirty="0"/>
          </a:p>
        </p:txBody>
      </p:sp>
      <p:cxnSp>
        <p:nvCxnSpPr>
          <p:cNvPr id="6" name="Gerade Verbindung 5"/>
          <p:cNvCxnSpPr/>
          <p:nvPr userDrawn="1"/>
        </p:nvCxnSpPr>
        <p:spPr>
          <a:xfrm>
            <a:off x="4752000" y="-252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Gerade Verbindung 6"/>
          <p:cNvCxnSpPr/>
          <p:nvPr userDrawn="1"/>
        </p:nvCxnSpPr>
        <p:spPr>
          <a:xfrm>
            <a:off x="4378235" y="-252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Gerade Verbindung 7"/>
          <p:cNvCxnSpPr/>
          <p:nvPr userDrawn="1"/>
        </p:nvCxnSpPr>
        <p:spPr>
          <a:xfrm>
            <a:off x="252000" y="-288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Gerade Verbindung 8"/>
          <p:cNvCxnSpPr/>
          <p:nvPr userDrawn="1"/>
        </p:nvCxnSpPr>
        <p:spPr>
          <a:xfrm>
            <a:off x="8784000" y="-252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Gerade Verbindung 9"/>
          <p:cNvCxnSpPr/>
          <p:nvPr userDrawn="1"/>
        </p:nvCxnSpPr>
        <p:spPr>
          <a:xfrm>
            <a:off x="4757027"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Gerade Verbindung 10"/>
          <p:cNvCxnSpPr/>
          <p:nvPr userDrawn="1"/>
        </p:nvCxnSpPr>
        <p:spPr>
          <a:xfrm>
            <a:off x="4381484"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userDrawn="1"/>
        </p:nvCxnSpPr>
        <p:spPr>
          <a:xfrm>
            <a:off x="252000"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Gerade Verbindung 12"/>
          <p:cNvCxnSpPr/>
          <p:nvPr userDrawn="1"/>
        </p:nvCxnSpPr>
        <p:spPr>
          <a:xfrm>
            <a:off x="8784000"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userDrawn="1"/>
        </p:nvCxnSpPr>
        <p:spPr>
          <a:xfrm>
            <a:off x="-288000" y="720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288000" y="1008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Gerade Verbindung 24"/>
          <p:cNvCxnSpPr/>
          <p:nvPr userDrawn="1"/>
        </p:nvCxnSpPr>
        <p:spPr>
          <a:xfrm>
            <a:off x="-288000" y="1476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Gerade Verbindung 25"/>
          <p:cNvCxnSpPr/>
          <p:nvPr userDrawn="1"/>
        </p:nvCxnSpPr>
        <p:spPr>
          <a:xfrm>
            <a:off x="-288000" y="5004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userDrawn="1"/>
        </p:nvCxnSpPr>
        <p:spPr>
          <a:xfrm>
            <a:off x="9303810" y="720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a:off x="9303810" y="1008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Gerade Verbindung 28"/>
          <p:cNvCxnSpPr/>
          <p:nvPr userDrawn="1"/>
        </p:nvCxnSpPr>
        <p:spPr>
          <a:xfrm>
            <a:off x="9305545" y="1476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Gerade Verbindung 29"/>
          <p:cNvCxnSpPr/>
          <p:nvPr userDrawn="1"/>
        </p:nvCxnSpPr>
        <p:spPr>
          <a:xfrm>
            <a:off x="9322868" y="5004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Gerade Verbindung 19"/>
          <p:cNvCxnSpPr/>
          <p:nvPr userDrawn="1"/>
        </p:nvCxnSpPr>
        <p:spPr>
          <a:xfrm>
            <a:off x="-288000" y="4778322"/>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userDrawn="1"/>
        </p:nvCxnSpPr>
        <p:spPr>
          <a:xfrm>
            <a:off x="9326842" y="4776049"/>
            <a:ext cx="180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feld 1"/>
          <p:cNvSpPr txBox="1"/>
          <p:nvPr userDrawn="1"/>
        </p:nvSpPr>
        <p:spPr>
          <a:xfrm>
            <a:off x="-501484" y="1316660"/>
            <a:ext cx="287258" cy="200055"/>
          </a:xfrm>
          <a:prstGeom prst="rect">
            <a:avLst/>
          </a:prstGeom>
          <a:noFill/>
        </p:spPr>
        <p:txBody>
          <a:bodyPr wrap="none" rtlCol="0">
            <a:spAutoFit/>
          </a:bodyPr>
          <a:lstStyle/>
          <a:p>
            <a:r>
              <a:rPr lang="de-DE" sz="700" dirty="0">
                <a:solidFill>
                  <a:schemeClr val="accent1"/>
                </a:solidFill>
              </a:rPr>
              <a:t>41 </a:t>
            </a:r>
          </a:p>
        </p:txBody>
      </p:sp>
      <p:sp>
        <p:nvSpPr>
          <p:cNvPr id="31" name="Textfeld 30"/>
          <p:cNvSpPr txBox="1"/>
          <p:nvPr userDrawn="1"/>
        </p:nvSpPr>
        <p:spPr>
          <a:xfrm>
            <a:off x="-492364" y="885321"/>
            <a:ext cx="287258" cy="200055"/>
          </a:xfrm>
          <a:prstGeom prst="rect">
            <a:avLst/>
          </a:prstGeom>
          <a:noFill/>
        </p:spPr>
        <p:txBody>
          <a:bodyPr wrap="none" rtlCol="0">
            <a:spAutoFit/>
          </a:bodyPr>
          <a:lstStyle/>
          <a:p>
            <a:r>
              <a:rPr lang="de-DE" sz="700" dirty="0">
                <a:solidFill>
                  <a:schemeClr val="accent1"/>
                </a:solidFill>
              </a:rPr>
              <a:t>28 </a:t>
            </a:r>
          </a:p>
        </p:txBody>
      </p:sp>
      <p:sp>
        <p:nvSpPr>
          <p:cNvPr id="32" name="Textfeld 31"/>
          <p:cNvSpPr txBox="1"/>
          <p:nvPr userDrawn="1"/>
        </p:nvSpPr>
        <p:spPr>
          <a:xfrm>
            <a:off x="-489758" y="588295"/>
            <a:ext cx="287258" cy="200055"/>
          </a:xfrm>
          <a:prstGeom prst="rect">
            <a:avLst/>
          </a:prstGeom>
          <a:noFill/>
        </p:spPr>
        <p:txBody>
          <a:bodyPr wrap="none" rtlCol="0">
            <a:spAutoFit/>
          </a:bodyPr>
          <a:lstStyle/>
          <a:p>
            <a:r>
              <a:rPr lang="de-DE" sz="700" dirty="0">
                <a:solidFill>
                  <a:schemeClr val="accent1"/>
                </a:solidFill>
              </a:rPr>
              <a:t>20 </a:t>
            </a:r>
          </a:p>
        </p:txBody>
      </p:sp>
      <p:sp>
        <p:nvSpPr>
          <p:cNvPr id="33" name="Textfeld 32"/>
          <p:cNvSpPr txBox="1"/>
          <p:nvPr userDrawn="1"/>
        </p:nvSpPr>
        <p:spPr>
          <a:xfrm>
            <a:off x="78157" y="-431613"/>
            <a:ext cx="235962" cy="200055"/>
          </a:xfrm>
          <a:prstGeom prst="rect">
            <a:avLst/>
          </a:prstGeom>
          <a:noFill/>
        </p:spPr>
        <p:txBody>
          <a:bodyPr wrap="none" rtlCol="0">
            <a:spAutoFit/>
          </a:bodyPr>
          <a:lstStyle/>
          <a:p>
            <a:r>
              <a:rPr lang="de-DE" sz="700" dirty="0">
                <a:solidFill>
                  <a:schemeClr val="accent1"/>
                </a:solidFill>
              </a:rPr>
              <a:t>7</a:t>
            </a:r>
          </a:p>
        </p:txBody>
      </p:sp>
      <p:sp>
        <p:nvSpPr>
          <p:cNvPr id="34" name="Textfeld 33"/>
          <p:cNvSpPr txBox="1"/>
          <p:nvPr userDrawn="1"/>
        </p:nvSpPr>
        <p:spPr>
          <a:xfrm>
            <a:off x="8560702" y="-422495"/>
            <a:ext cx="325730" cy="200055"/>
          </a:xfrm>
          <a:prstGeom prst="rect">
            <a:avLst/>
          </a:prstGeom>
          <a:noFill/>
        </p:spPr>
        <p:txBody>
          <a:bodyPr wrap="none" rtlCol="0">
            <a:spAutoFit/>
          </a:bodyPr>
          <a:lstStyle/>
          <a:p>
            <a:r>
              <a:rPr lang="de-DE" sz="700" dirty="0">
                <a:solidFill>
                  <a:schemeClr val="accent1"/>
                </a:solidFill>
              </a:rPr>
              <a:t>244</a:t>
            </a:r>
          </a:p>
        </p:txBody>
      </p:sp>
      <p:sp>
        <p:nvSpPr>
          <p:cNvPr id="36" name="Textfeld 35"/>
          <p:cNvSpPr txBox="1"/>
          <p:nvPr userDrawn="1"/>
        </p:nvSpPr>
        <p:spPr>
          <a:xfrm>
            <a:off x="4511751" y="-410772"/>
            <a:ext cx="325730" cy="200055"/>
          </a:xfrm>
          <a:prstGeom prst="rect">
            <a:avLst/>
          </a:prstGeom>
          <a:noFill/>
        </p:spPr>
        <p:txBody>
          <a:bodyPr wrap="none" rtlCol="0">
            <a:spAutoFit/>
          </a:bodyPr>
          <a:lstStyle/>
          <a:p>
            <a:r>
              <a:rPr lang="de-DE" sz="700" dirty="0">
                <a:solidFill>
                  <a:schemeClr val="accent1"/>
                </a:solidFill>
              </a:rPr>
              <a:t>132</a:t>
            </a:r>
          </a:p>
        </p:txBody>
      </p:sp>
      <p:sp>
        <p:nvSpPr>
          <p:cNvPr id="37" name="Textfeld 36"/>
          <p:cNvSpPr txBox="1"/>
          <p:nvPr userDrawn="1"/>
        </p:nvSpPr>
        <p:spPr>
          <a:xfrm>
            <a:off x="-550981" y="4638688"/>
            <a:ext cx="325730" cy="200055"/>
          </a:xfrm>
          <a:prstGeom prst="rect">
            <a:avLst/>
          </a:prstGeom>
          <a:noFill/>
        </p:spPr>
        <p:txBody>
          <a:bodyPr wrap="none" rtlCol="0">
            <a:spAutoFit/>
          </a:bodyPr>
          <a:lstStyle/>
          <a:p>
            <a:r>
              <a:rPr lang="de-DE" sz="700" dirty="0">
                <a:solidFill>
                  <a:schemeClr val="accent1"/>
                </a:solidFill>
              </a:rPr>
              <a:t>132</a:t>
            </a:r>
          </a:p>
        </p:txBody>
      </p:sp>
      <p:sp>
        <p:nvSpPr>
          <p:cNvPr id="38" name="Textfeld 37"/>
          <p:cNvSpPr txBox="1"/>
          <p:nvPr userDrawn="1"/>
        </p:nvSpPr>
        <p:spPr>
          <a:xfrm>
            <a:off x="-548376" y="4866608"/>
            <a:ext cx="325730" cy="200055"/>
          </a:xfrm>
          <a:prstGeom prst="rect">
            <a:avLst/>
          </a:prstGeom>
          <a:noFill/>
        </p:spPr>
        <p:txBody>
          <a:bodyPr wrap="none" rtlCol="0">
            <a:spAutoFit/>
          </a:bodyPr>
          <a:lstStyle/>
          <a:p>
            <a:r>
              <a:rPr lang="de-DE" sz="700" dirty="0">
                <a:solidFill>
                  <a:schemeClr val="accent1"/>
                </a:solidFill>
              </a:rPr>
              <a:t>139</a:t>
            </a:r>
          </a:p>
        </p:txBody>
      </p:sp>
    </p:spTree>
    <p:extLst>
      <p:ext uri="{BB962C8B-B14F-4D97-AF65-F5344CB8AC3E}">
        <p14:creationId xmlns:p14="http://schemas.microsoft.com/office/powerpoint/2010/main" val="3720490962"/>
      </p:ext>
    </p:extLst>
  </p:cSld>
  <p:clrMap bg1="lt1" tx1="dk1" bg2="lt2" tx2="dk2" accent1="accent1" accent2="accent2" accent3="accent3" accent4="accent4" accent5="accent5" accent6="accent6" hlink="hlink" folHlink="folHlink"/>
  <p:sldLayoutIdLst>
    <p:sldLayoutId id="2147483757" r:id="rId1"/>
    <p:sldLayoutId id="2147483764" r:id="rId2"/>
    <p:sldLayoutId id="2147483758" r:id="rId3"/>
    <p:sldLayoutId id="2147483759" r:id="rId4"/>
    <p:sldLayoutId id="2147483760" r:id="rId5"/>
    <p:sldLayoutId id="2147483761" r:id="rId6"/>
    <p:sldLayoutId id="2147483661" r:id="rId7"/>
    <p:sldLayoutId id="2147483730" r:id="rId8"/>
    <p:sldLayoutId id="2147483731" r:id="rId9"/>
    <p:sldLayoutId id="2147483732" r:id="rId10"/>
    <p:sldLayoutId id="2147483733" r:id="rId11"/>
    <p:sldLayoutId id="2147483756" r:id="rId12"/>
    <p:sldLayoutId id="2147483754" r:id="rId13"/>
    <p:sldLayoutId id="2147483755" r:id="rId14"/>
    <p:sldLayoutId id="2147483753" r:id="rId15"/>
    <p:sldLayoutId id="2147483745" r:id="rId16"/>
    <p:sldLayoutId id="2147483744" r:id="rId17"/>
    <p:sldLayoutId id="2147483746" r:id="rId18"/>
    <p:sldLayoutId id="2147483747" r:id="rId19"/>
  </p:sldLayoutIdLst>
  <p:hf hdr="0" dt="0"/>
  <p:txStyles>
    <p:titleStyle>
      <a:lvl1pPr algn="l" defTabSz="685754"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8" indent="-171438" algn="l" defTabSz="685754"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16" indent="-171438" algn="l" defTabSz="685754"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93" indent="-171438" algn="l" defTabSz="685754"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70"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947"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54" rtl="0" eaLnBrk="1" latinLnBrk="0" hangingPunct="1">
        <a:defRPr sz="1400" kern="1200">
          <a:solidFill>
            <a:schemeClr val="tx1"/>
          </a:solidFill>
          <a:latin typeface="+mn-lt"/>
          <a:ea typeface="+mn-ea"/>
          <a:cs typeface="+mn-cs"/>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8.wmf"/></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hyperlink" Target="http://wiki.ros.org/Documentation" TargetMode="External"/><Relationship Id="rId7" Type="http://schemas.openxmlformats.org/officeDocument/2006/relationships/hyperlink" Target="http://www.ros.org/news/"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answers.ros.org/questions/" TargetMode="External"/><Relationship Id="rId5" Type="http://schemas.openxmlformats.org/officeDocument/2006/relationships/hyperlink" Target="http://wiki.ros.org/Support" TargetMode="External"/><Relationship Id="rId4" Type="http://schemas.openxmlformats.org/officeDocument/2006/relationships/hyperlink" Target="http://wiki.ros.org/Tickets"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wiki.ros.org/ROS/CommandLineTools" TargetMode="External"/><Relationship Id="rId4" Type="http://schemas.openxmlformats.org/officeDocument/2006/relationships/hyperlink" Target="https://github.com/ros/cheatsheet/releases/download/0.0.1/ROScheatsheet_catkin.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ROS practice: Mapping and Follow me!</a:t>
            </a:r>
            <a:endParaRPr lang="de-DE" dirty="0"/>
          </a:p>
        </p:txBody>
      </p:sp>
      <p:sp>
        <p:nvSpPr>
          <p:cNvPr id="3" name="Textplatzhalter 2"/>
          <p:cNvSpPr>
            <a:spLocks noGrp="1"/>
          </p:cNvSpPr>
          <p:nvPr>
            <p:ph type="body" sz="quarter" idx="11"/>
          </p:nvPr>
        </p:nvSpPr>
        <p:spPr/>
        <p:txBody>
          <a:bodyPr/>
          <a:lstStyle/>
          <a:p>
            <a:r>
              <a:rPr lang="de-DE"/>
              <a:t>ERNI Embedded Community  - November 2018</a:t>
            </a:r>
          </a:p>
          <a:p>
            <a:r>
              <a:rPr lang="de-DE"/>
              <a:t>Jordi Rebull</a:t>
            </a:r>
            <a:endParaRPr lang="de-DE" dirty="0"/>
          </a:p>
        </p:txBody>
      </p:sp>
    </p:spTree>
    <p:extLst>
      <p:ext uri="{BB962C8B-B14F-4D97-AF65-F5344CB8AC3E}">
        <p14:creationId xmlns:p14="http://schemas.microsoft.com/office/powerpoint/2010/main" val="2820413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10</a:t>
            </a:fld>
            <a:endParaRPr lang="en-GB" dirty="0">
              <a:solidFill>
                <a:srgbClr val="3C3C00"/>
              </a:solidFill>
            </a:endParaRPr>
          </a:p>
        </p:txBody>
      </p:sp>
      <p:sp>
        <p:nvSpPr>
          <p:cNvPr id="4" name="Inhaltsplatzhalter 3"/>
          <p:cNvSpPr>
            <a:spLocks noGrp="1"/>
          </p:cNvSpPr>
          <p:nvPr>
            <p:ph sz="quarter" idx="12"/>
          </p:nvPr>
        </p:nvSpPr>
        <p:spPr>
          <a:xfrm>
            <a:off x="250758" y="958535"/>
            <a:ext cx="6433822" cy="1942320"/>
          </a:xfrm>
        </p:spPr>
        <p:txBody>
          <a:bodyPr/>
          <a:lstStyle/>
          <a:p>
            <a:pPr marL="0" indent="0" algn="just">
              <a:spcBef>
                <a:spcPts val="1200"/>
              </a:spcBef>
              <a:buNone/>
            </a:pPr>
            <a:r>
              <a:rPr lang="en-GB" sz="1800" dirty="0"/>
              <a:t>ROS architecture can be described at three different levels:</a:t>
            </a:r>
          </a:p>
          <a:p>
            <a:pPr marL="0" indent="0" algn="just">
              <a:spcBef>
                <a:spcPts val="1200"/>
              </a:spcBef>
              <a:buNone/>
            </a:pPr>
            <a:endParaRPr lang="en-GB" sz="1800" dirty="0"/>
          </a:p>
          <a:p>
            <a:pPr lvl="1" algn="just">
              <a:spcBef>
                <a:spcPts val="1200"/>
              </a:spcBef>
            </a:pPr>
            <a:r>
              <a:rPr lang="en-GB" sz="1800" b="1" dirty="0"/>
              <a:t>Computation graph level: </a:t>
            </a:r>
            <a:r>
              <a:rPr lang="en-GB" sz="1800" dirty="0"/>
              <a:t>covers the peer-to-peer network of ROS processes, roles and communications.</a:t>
            </a:r>
            <a:endParaRPr lang="en-GB" sz="1800" b="1" dirty="0"/>
          </a:p>
          <a:p>
            <a:pPr lvl="1" algn="just">
              <a:spcBef>
                <a:spcPts val="1200"/>
              </a:spcBef>
            </a:pPr>
            <a:endParaRPr lang="en-GB" sz="1800" b="1" dirty="0"/>
          </a:p>
          <a:p>
            <a:pPr lvl="1" algn="just">
              <a:spcBef>
                <a:spcPts val="1200"/>
              </a:spcBef>
            </a:pPr>
            <a:r>
              <a:rPr lang="en-GB" sz="1800" b="1" dirty="0"/>
              <a:t>Filesystem level: </a:t>
            </a:r>
            <a:r>
              <a:rPr lang="en-GB" sz="1800" dirty="0"/>
              <a:t>describes how ROS is organized and configured</a:t>
            </a:r>
          </a:p>
          <a:p>
            <a:pPr lvl="1" algn="just">
              <a:spcBef>
                <a:spcPts val="4200"/>
              </a:spcBef>
            </a:pPr>
            <a:r>
              <a:rPr lang="en-GB" sz="1800" b="1" dirty="0"/>
              <a:t>Community level: </a:t>
            </a:r>
            <a:r>
              <a:rPr lang="en-GB" sz="1800" dirty="0"/>
              <a:t>describes the resources available to exchange software and knowledge across different communities.</a:t>
            </a:r>
            <a:endParaRPr lang="en-GB" sz="1800" b="1" dirty="0"/>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ROS architecture</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9" name="Picture 8" descr="C:\Documents and Settings\Michael Fleder\Local Settings\Temporary Internet Files\Content.IE5\K09HQC4E\MC900441448[1].png">
            <a:extLst>
              <a:ext uri="{FF2B5EF4-FFF2-40B4-BE49-F238E27FC236}">
                <a16:creationId xmlns:a16="http://schemas.microsoft.com/office/drawing/2014/main" id="{A161B072-4E29-41D8-AFEE-E9C75A7ACFDE}"/>
              </a:ext>
            </a:extLst>
          </p:cNvPr>
          <p:cNvPicPr>
            <a:picLocks noChangeAspect="1" noChangeArrowheads="1"/>
          </p:cNvPicPr>
          <p:nvPr/>
        </p:nvPicPr>
        <p:blipFill>
          <a:blip r:embed="rId3" cstate="print"/>
          <a:srcRect/>
          <a:stretch>
            <a:fillRect/>
          </a:stretch>
        </p:blipFill>
        <p:spPr bwMode="auto">
          <a:xfrm>
            <a:off x="7280059" y="2386771"/>
            <a:ext cx="1066456" cy="1066456"/>
          </a:xfrm>
          <a:prstGeom prst="rect">
            <a:avLst/>
          </a:prstGeom>
          <a:noFill/>
        </p:spPr>
      </p:pic>
      <p:pic>
        <p:nvPicPr>
          <p:cNvPr id="10" name="Picture 9" descr="C:\Documents and Settings\Michael Fleder\Local Settings\Temporary Internet Files\Content.IE5\FLRCKJGB\MC900442094[1].wmf">
            <a:extLst>
              <a:ext uri="{FF2B5EF4-FFF2-40B4-BE49-F238E27FC236}">
                <a16:creationId xmlns:a16="http://schemas.microsoft.com/office/drawing/2014/main" id="{35B950BC-98FF-494D-A591-0A5F58BD0440}"/>
              </a:ext>
            </a:extLst>
          </p:cNvPr>
          <p:cNvPicPr>
            <a:picLocks noChangeAspect="1" noChangeArrowheads="1"/>
          </p:cNvPicPr>
          <p:nvPr/>
        </p:nvPicPr>
        <p:blipFill>
          <a:blip r:embed="rId4" cstate="print"/>
          <a:srcRect/>
          <a:stretch>
            <a:fillRect/>
          </a:stretch>
        </p:blipFill>
        <p:spPr bwMode="auto">
          <a:xfrm>
            <a:off x="7199435" y="3361663"/>
            <a:ext cx="1196976" cy="737074"/>
          </a:xfrm>
          <a:prstGeom prst="rect">
            <a:avLst/>
          </a:prstGeom>
          <a:noFill/>
        </p:spPr>
      </p:pic>
      <p:grpSp>
        <p:nvGrpSpPr>
          <p:cNvPr id="37" name="Group 36">
            <a:extLst>
              <a:ext uri="{FF2B5EF4-FFF2-40B4-BE49-F238E27FC236}">
                <a16:creationId xmlns:a16="http://schemas.microsoft.com/office/drawing/2014/main" id="{3ADC8D8D-6586-43C7-AE7C-72633D9BD03D}"/>
              </a:ext>
            </a:extLst>
          </p:cNvPr>
          <p:cNvGrpSpPr/>
          <p:nvPr/>
        </p:nvGrpSpPr>
        <p:grpSpPr>
          <a:xfrm>
            <a:off x="6891996" y="1568668"/>
            <a:ext cx="1811853" cy="722054"/>
            <a:chOff x="7149260" y="2490149"/>
            <a:chExt cx="1811853" cy="722054"/>
          </a:xfrm>
        </p:grpSpPr>
        <p:sp>
          <p:nvSpPr>
            <p:cNvPr id="11" name="Oval 10">
              <a:extLst>
                <a:ext uri="{FF2B5EF4-FFF2-40B4-BE49-F238E27FC236}">
                  <a16:creationId xmlns:a16="http://schemas.microsoft.com/office/drawing/2014/main" id="{CD8BAF11-47BA-4F52-93CD-FE30A36A5511}"/>
                </a:ext>
              </a:extLst>
            </p:cNvPr>
            <p:cNvSpPr/>
            <p:nvPr/>
          </p:nvSpPr>
          <p:spPr>
            <a:xfrm>
              <a:off x="7642338" y="2707625"/>
              <a:ext cx="333966" cy="3226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9F9CF63-88D2-47B0-ACAB-293B24E48592}"/>
                </a:ext>
              </a:extLst>
            </p:cNvPr>
            <p:cNvSpPr/>
            <p:nvPr/>
          </p:nvSpPr>
          <p:spPr>
            <a:xfrm>
              <a:off x="8072745" y="2490149"/>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A65E734-84C4-40B0-BF93-45D90FCCCFE9}"/>
                </a:ext>
              </a:extLst>
            </p:cNvPr>
            <p:cNvSpPr/>
            <p:nvPr/>
          </p:nvSpPr>
          <p:spPr>
            <a:xfrm>
              <a:off x="7238785" y="3082778"/>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983A05C-A31E-45FF-9F2E-2CC91136191B}"/>
                </a:ext>
              </a:extLst>
            </p:cNvPr>
            <p:cNvSpPr/>
            <p:nvPr/>
          </p:nvSpPr>
          <p:spPr>
            <a:xfrm>
              <a:off x="7149260" y="2554861"/>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7BBCCE6-1879-4955-A6C9-0FA8F64A7822}"/>
                </a:ext>
              </a:extLst>
            </p:cNvPr>
            <p:cNvSpPr/>
            <p:nvPr/>
          </p:nvSpPr>
          <p:spPr>
            <a:xfrm>
              <a:off x="8116162" y="2900826"/>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6F4204-0AB9-4BC4-AFB3-826BED8FA06C}"/>
                </a:ext>
              </a:extLst>
            </p:cNvPr>
            <p:cNvSpPr/>
            <p:nvPr/>
          </p:nvSpPr>
          <p:spPr>
            <a:xfrm>
              <a:off x="8628998" y="2701865"/>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E3CAB8-B3A1-4361-8283-8133A8A50260}"/>
                </a:ext>
              </a:extLst>
            </p:cNvPr>
            <p:cNvSpPr/>
            <p:nvPr/>
          </p:nvSpPr>
          <p:spPr>
            <a:xfrm>
              <a:off x="8590177" y="3082778"/>
              <a:ext cx="332115" cy="129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3355862-2E5B-4BA0-B437-DC9C50596A57}"/>
                </a:ext>
              </a:extLst>
            </p:cNvPr>
            <p:cNvCxnSpPr>
              <a:cxnSpLocks/>
              <a:stCxn id="11" idx="1"/>
              <a:endCxn id="15" idx="5"/>
            </p:cNvCxnSpPr>
            <p:nvPr/>
          </p:nvCxnSpPr>
          <p:spPr>
            <a:xfrm flipH="1" flipV="1">
              <a:off x="7432738" y="2665332"/>
              <a:ext cx="258508" cy="89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2EE6123-3DCC-412B-832D-608D9052F71A}"/>
                </a:ext>
              </a:extLst>
            </p:cNvPr>
            <p:cNvCxnSpPr>
              <a:stCxn id="14" idx="7"/>
              <a:endCxn id="11" idx="3"/>
            </p:cNvCxnSpPr>
            <p:nvPr/>
          </p:nvCxnSpPr>
          <p:spPr>
            <a:xfrm flipV="1">
              <a:off x="7522263" y="2983039"/>
              <a:ext cx="168983" cy="118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3D45C13-A466-4FF2-8BFB-8F6CDADD8597}"/>
                </a:ext>
              </a:extLst>
            </p:cNvPr>
            <p:cNvCxnSpPr>
              <a:stCxn id="11" idx="7"/>
              <a:endCxn id="12" idx="3"/>
            </p:cNvCxnSpPr>
            <p:nvPr/>
          </p:nvCxnSpPr>
          <p:spPr>
            <a:xfrm flipV="1">
              <a:off x="7927396" y="2600620"/>
              <a:ext cx="193986" cy="154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713B27-4FD4-4A19-826A-8EB4734AD8AB}"/>
                </a:ext>
              </a:extLst>
            </p:cNvPr>
            <p:cNvCxnSpPr>
              <a:cxnSpLocks/>
              <a:stCxn id="11" idx="6"/>
              <a:endCxn id="16" idx="1"/>
            </p:cNvCxnSpPr>
            <p:nvPr/>
          </p:nvCxnSpPr>
          <p:spPr>
            <a:xfrm>
              <a:off x="7976304" y="2868959"/>
              <a:ext cx="188495" cy="50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BB73A2-D248-475E-AE70-5D7DD936247A}"/>
                </a:ext>
              </a:extLst>
            </p:cNvPr>
            <p:cNvCxnSpPr>
              <a:stCxn id="16" idx="7"/>
              <a:endCxn id="17" idx="2"/>
            </p:cNvCxnSpPr>
            <p:nvPr/>
          </p:nvCxnSpPr>
          <p:spPr>
            <a:xfrm flipV="1">
              <a:off x="8399640" y="2766578"/>
              <a:ext cx="229358" cy="15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D128AB-E472-4A97-B0D2-C28BC40C5098}"/>
                </a:ext>
              </a:extLst>
            </p:cNvPr>
            <p:cNvCxnSpPr>
              <a:cxnSpLocks/>
              <a:stCxn id="16" idx="5"/>
              <a:endCxn id="18" idx="1"/>
            </p:cNvCxnSpPr>
            <p:nvPr/>
          </p:nvCxnSpPr>
          <p:spPr>
            <a:xfrm>
              <a:off x="8399640" y="3011297"/>
              <a:ext cx="239174" cy="9043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7761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11</a:t>
            </a:fld>
            <a:endParaRPr lang="en-GB" dirty="0">
              <a:solidFill>
                <a:srgbClr val="3C3C00"/>
              </a:solidFill>
            </a:endParaRPr>
          </a:p>
        </p:txBody>
      </p:sp>
      <p:sp>
        <p:nvSpPr>
          <p:cNvPr id="5" name="Titel 4"/>
          <p:cNvSpPr>
            <a:spLocks noGrp="1"/>
          </p:cNvSpPr>
          <p:nvPr>
            <p:ph type="title"/>
          </p:nvPr>
        </p:nvSpPr>
        <p:spPr/>
        <p:txBody>
          <a:bodyPr/>
          <a:lstStyle/>
          <a:p>
            <a:r>
              <a:rPr lang="en-GB" dirty="0"/>
              <a:t>ROS computation graph level</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4" name="Picture 3">
            <a:extLst>
              <a:ext uri="{FF2B5EF4-FFF2-40B4-BE49-F238E27FC236}">
                <a16:creationId xmlns:a16="http://schemas.microsoft.com/office/drawing/2014/main" id="{51754C0A-6230-400B-AFDD-5DFC0975C96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83" t="2522" r="1719" b="2260"/>
          <a:stretch/>
        </p:blipFill>
        <p:spPr>
          <a:xfrm>
            <a:off x="1510275" y="796623"/>
            <a:ext cx="6020270" cy="3960000"/>
          </a:xfrm>
          <a:prstGeom prst="rect">
            <a:avLst/>
          </a:prstGeom>
        </p:spPr>
      </p:pic>
    </p:spTree>
    <p:extLst>
      <p:ext uri="{BB962C8B-B14F-4D97-AF65-F5344CB8AC3E}">
        <p14:creationId xmlns:p14="http://schemas.microsoft.com/office/powerpoint/2010/main" val="211720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12</a:t>
            </a:fld>
            <a:endParaRPr lang="en-GB" dirty="0">
              <a:solidFill>
                <a:srgbClr val="3C3C00"/>
              </a:solidFill>
            </a:endParaRPr>
          </a:p>
        </p:txBody>
      </p:sp>
      <p:sp>
        <p:nvSpPr>
          <p:cNvPr id="4" name="Inhaltsplatzhalter 3"/>
          <p:cNvSpPr>
            <a:spLocks noGrp="1"/>
          </p:cNvSpPr>
          <p:nvPr>
            <p:ph sz="quarter" idx="12"/>
          </p:nvPr>
        </p:nvSpPr>
        <p:spPr>
          <a:xfrm>
            <a:off x="250758" y="958535"/>
            <a:ext cx="8544298" cy="1529484"/>
          </a:xfrm>
        </p:spPr>
        <p:txBody>
          <a:bodyPr/>
          <a:lstStyle/>
          <a:p>
            <a:pPr algn="just">
              <a:spcBef>
                <a:spcPts val="1200"/>
              </a:spcBef>
            </a:pPr>
            <a:r>
              <a:rPr lang="en-GB" b="1" dirty="0"/>
              <a:t>Nodes: </a:t>
            </a:r>
            <a:r>
              <a:rPr lang="en-GB" dirty="0"/>
              <a:t>Nodes are processes that performs computation. Typical examples are sensor drivers, actuator drivers, high level algorithms, user interfaces, etc. A robot system usually comprises many nodes.</a:t>
            </a:r>
            <a:endParaRPr lang="en-GB" b="1" dirty="0"/>
          </a:p>
          <a:p>
            <a:pPr algn="just">
              <a:spcBef>
                <a:spcPts val="1200"/>
              </a:spcBef>
            </a:pPr>
            <a:r>
              <a:rPr lang="en-GB" b="1" dirty="0"/>
              <a:t>Messages: </a:t>
            </a:r>
            <a:r>
              <a:rPr lang="en-GB" dirty="0"/>
              <a:t>A data structure used to communicate between nodes.</a:t>
            </a:r>
          </a:p>
          <a:p>
            <a:pPr algn="just">
              <a:spcBef>
                <a:spcPts val="1200"/>
              </a:spcBef>
            </a:pPr>
            <a:r>
              <a:rPr lang="en-GB" b="1" dirty="0"/>
              <a:t>Topics: </a:t>
            </a:r>
            <a:r>
              <a:rPr lang="en-GB" dirty="0"/>
              <a:t>A node sends out a message by publishing it to a given topic. The topic is a name that is used to identify the content of the message. </a:t>
            </a:r>
            <a:endParaRPr lang="en-GB" sz="1800" b="1" dirty="0"/>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ROS computation graph level - Concepts</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7" name="Picture 6">
            <a:extLst>
              <a:ext uri="{FF2B5EF4-FFF2-40B4-BE49-F238E27FC236}">
                <a16:creationId xmlns:a16="http://schemas.microsoft.com/office/drawing/2014/main" id="{21E500A2-79F9-4703-968B-D54E02D5593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6574" y="2488019"/>
            <a:ext cx="6287672" cy="2160000"/>
          </a:xfrm>
          <a:prstGeom prst="rect">
            <a:avLst/>
          </a:prstGeom>
        </p:spPr>
      </p:pic>
    </p:spTree>
    <p:extLst>
      <p:ext uri="{BB962C8B-B14F-4D97-AF65-F5344CB8AC3E}">
        <p14:creationId xmlns:p14="http://schemas.microsoft.com/office/powerpoint/2010/main" val="3129214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13</a:t>
            </a:fld>
            <a:endParaRPr lang="en-GB" dirty="0">
              <a:solidFill>
                <a:srgbClr val="3C3C00"/>
              </a:solidFill>
            </a:endParaRPr>
          </a:p>
        </p:txBody>
      </p:sp>
      <p:sp>
        <p:nvSpPr>
          <p:cNvPr id="4" name="Inhaltsplatzhalter 3"/>
          <p:cNvSpPr>
            <a:spLocks noGrp="1"/>
          </p:cNvSpPr>
          <p:nvPr>
            <p:ph sz="quarter" idx="12"/>
          </p:nvPr>
        </p:nvSpPr>
        <p:spPr>
          <a:xfrm>
            <a:off x="250758" y="958535"/>
            <a:ext cx="8544298" cy="1942320"/>
          </a:xfrm>
        </p:spPr>
        <p:txBody>
          <a:bodyPr/>
          <a:lstStyle/>
          <a:p>
            <a:pPr algn="just">
              <a:spcBef>
                <a:spcPts val="1200"/>
              </a:spcBef>
            </a:pPr>
            <a:r>
              <a:rPr lang="en-GB" sz="1800" b="1" dirty="0"/>
              <a:t>Master: </a:t>
            </a:r>
            <a:r>
              <a:rPr lang="en-GB" sz="1800" dirty="0"/>
              <a:t>Provides name registration and lookup to the rest of the computation graph. Without the master, nodes would not be able to find each other, exchange messages or invoke services. </a:t>
            </a:r>
            <a:endParaRPr lang="en-GB" sz="1800" b="1" dirty="0"/>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ROS computation graph level – The Master</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9" name="Picture 2" descr="Topics protocol">
            <a:extLst>
              <a:ext uri="{FF2B5EF4-FFF2-40B4-BE49-F238E27FC236}">
                <a16:creationId xmlns:a16="http://schemas.microsoft.com/office/drawing/2014/main" id="{BFC1C1F5-AF30-4C61-A4DD-ECAFFA739FB3}"/>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47867" y="1592169"/>
            <a:ext cx="5345085" cy="3240000"/>
          </a:xfrm>
          <a:prstGeom prst="rect">
            <a:avLst/>
          </a:prstGeom>
          <a:noFill/>
        </p:spPr>
      </p:pic>
    </p:spTree>
    <p:extLst>
      <p:ext uri="{BB962C8B-B14F-4D97-AF65-F5344CB8AC3E}">
        <p14:creationId xmlns:p14="http://schemas.microsoft.com/office/powerpoint/2010/main" val="2224921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14</a:t>
            </a:fld>
            <a:endParaRPr lang="en-GB" dirty="0">
              <a:solidFill>
                <a:srgbClr val="3C3C00"/>
              </a:solidFill>
            </a:endParaRPr>
          </a:p>
        </p:txBody>
      </p:sp>
      <p:sp>
        <p:nvSpPr>
          <p:cNvPr id="4" name="Inhaltsplatzhalter 3"/>
          <p:cNvSpPr>
            <a:spLocks noGrp="1"/>
          </p:cNvSpPr>
          <p:nvPr>
            <p:ph sz="quarter" idx="12"/>
          </p:nvPr>
        </p:nvSpPr>
        <p:spPr>
          <a:xfrm>
            <a:off x="250758" y="958535"/>
            <a:ext cx="8544298" cy="1942320"/>
          </a:xfrm>
        </p:spPr>
        <p:txBody>
          <a:bodyPr/>
          <a:lstStyle/>
          <a:p>
            <a:pPr algn="just">
              <a:spcBef>
                <a:spcPts val="1200"/>
              </a:spcBef>
            </a:pPr>
            <a:r>
              <a:rPr lang="en-GB" sz="1800" b="1" dirty="0"/>
              <a:t>Services: </a:t>
            </a:r>
            <a:r>
              <a:rPr lang="en-GB" sz="1800" dirty="0"/>
              <a:t>The publish/subscribe model is a very flexible communication paradigm but it is not appropriate for request/reply interactions (which are often required in a distributed system). Request/reply is done via services.</a:t>
            </a:r>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ROS computation graph level – Services</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6" name="Picture 5">
            <a:extLst>
              <a:ext uri="{FF2B5EF4-FFF2-40B4-BE49-F238E27FC236}">
                <a16:creationId xmlns:a16="http://schemas.microsoft.com/office/drawing/2014/main" id="{76B82FBB-358B-4DCD-860D-91949EAA838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10206" y="1819162"/>
            <a:ext cx="5620408" cy="3240000"/>
          </a:xfrm>
          <a:prstGeom prst="rect">
            <a:avLst/>
          </a:prstGeom>
        </p:spPr>
      </p:pic>
    </p:spTree>
    <p:extLst>
      <p:ext uri="{BB962C8B-B14F-4D97-AF65-F5344CB8AC3E}">
        <p14:creationId xmlns:p14="http://schemas.microsoft.com/office/powerpoint/2010/main" val="179768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15</a:t>
            </a:fld>
            <a:endParaRPr lang="en-GB" dirty="0">
              <a:solidFill>
                <a:srgbClr val="3C3C00"/>
              </a:solidFill>
            </a:endParaRPr>
          </a:p>
        </p:txBody>
      </p:sp>
      <p:sp>
        <p:nvSpPr>
          <p:cNvPr id="5" name="Titel 4"/>
          <p:cNvSpPr>
            <a:spLocks noGrp="1"/>
          </p:cNvSpPr>
          <p:nvPr>
            <p:ph type="title"/>
          </p:nvPr>
        </p:nvSpPr>
        <p:spPr/>
        <p:txBody>
          <a:bodyPr/>
          <a:lstStyle/>
          <a:p>
            <a:r>
              <a:rPr lang="en-GB" dirty="0"/>
              <a:t>ROS computation graph level – Concepts</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4359D2D4-BE77-404F-A258-A3B2C6BE5165}"/>
              </a:ext>
            </a:extLst>
          </p:cNvPr>
          <p:cNvSpPr>
            <a:spLocks noGrp="1"/>
          </p:cNvSpPr>
          <p:nvPr>
            <p:ph sz="quarter" idx="12"/>
          </p:nvPr>
        </p:nvSpPr>
        <p:spPr>
          <a:xfrm>
            <a:off x="250758" y="958535"/>
            <a:ext cx="8544298" cy="1942320"/>
          </a:xfrm>
        </p:spPr>
        <p:txBody>
          <a:bodyPr/>
          <a:lstStyle/>
          <a:p>
            <a:pPr algn="just">
              <a:spcBef>
                <a:spcPts val="1200"/>
              </a:spcBef>
            </a:pPr>
            <a:r>
              <a:rPr lang="en-GB" sz="1800" b="1" dirty="0"/>
              <a:t>Bags: </a:t>
            </a:r>
            <a:r>
              <a:rPr lang="en-GB" sz="1800" dirty="0"/>
              <a:t>A format for saving and playing back ROS message data. Bags are an important mechanism for storing data, such as sensor data, that can be difficult to collect but is necessary for developing and testing algorithms.</a:t>
            </a:r>
          </a:p>
          <a:p>
            <a:pPr algn="just">
              <a:spcBef>
                <a:spcPts val="1200"/>
              </a:spcBef>
            </a:pPr>
            <a:r>
              <a:rPr lang="en-GB" sz="1800" b="1" dirty="0"/>
              <a:t>Parameter server: </a:t>
            </a:r>
            <a:r>
              <a:rPr lang="en-GB" sz="1800" dirty="0"/>
              <a:t>Allows data to be stored by key in a central location. It is currently part of the Master. It is used for static data such as configuration parameters. Parameters can be defined in </a:t>
            </a:r>
            <a:r>
              <a:rPr lang="en-GB" sz="1800" b="1" i="1" dirty="0"/>
              <a:t>.yaml </a:t>
            </a:r>
            <a:r>
              <a:rPr lang="en-GB" sz="1800" dirty="0"/>
              <a:t>files. </a:t>
            </a:r>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grpSp>
        <p:nvGrpSpPr>
          <p:cNvPr id="9" name="Group 8">
            <a:extLst>
              <a:ext uri="{FF2B5EF4-FFF2-40B4-BE49-F238E27FC236}">
                <a16:creationId xmlns:a16="http://schemas.microsoft.com/office/drawing/2014/main" id="{0CA01C92-9E22-4E7C-BC75-CE97340454D8}"/>
              </a:ext>
            </a:extLst>
          </p:cNvPr>
          <p:cNvGrpSpPr/>
          <p:nvPr/>
        </p:nvGrpSpPr>
        <p:grpSpPr>
          <a:xfrm>
            <a:off x="1303499" y="2657133"/>
            <a:ext cx="6433822" cy="2006916"/>
            <a:chOff x="1303499" y="3052246"/>
            <a:chExt cx="6433822" cy="2006916"/>
          </a:xfrm>
        </p:grpSpPr>
        <mc:AlternateContent xmlns:mc="http://schemas.openxmlformats.org/markup-compatibility/2006" xmlns:a14="http://schemas.microsoft.com/office/drawing/2010/main">
          <mc:Choice Requires="a14">
            <p:sp>
              <p:nvSpPr>
                <p:cNvPr id="8" name="Inhaltsplatzhalter 3">
                  <a:extLst>
                    <a:ext uri="{FF2B5EF4-FFF2-40B4-BE49-F238E27FC236}">
                      <a16:creationId xmlns:a16="http://schemas.microsoft.com/office/drawing/2014/main" id="{FC9E1C68-FE7C-46B3-9E3D-FDF5492582A1}"/>
                    </a:ext>
                  </a:extLst>
                </p:cNvPr>
                <p:cNvSpPr txBox="1">
                  <a:spLocks/>
                </p:cNvSpPr>
                <p:nvPr/>
              </p:nvSpPr>
              <p:spPr>
                <a:xfrm>
                  <a:off x="1303499" y="3052246"/>
                  <a:ext cx="6433822" cy="292934"/>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14:m>
                    <m:oMathPara xmlns:m="http://schemas.openxmlformats.org/officeDocument/2006/math">
                      <m:oMathParaPr>
                        <m:jc m:val="centerGroup"/>
                      </m:oMathParaPr>
                      <m:oMath xmlns:m="http://schemas.openxmlformats.org/officeDocument/2006/math">
                        <m:r>
                          <a:rPr lang="en-GB" b="1" i="1" dirty="0" smtClean="0">
                            <a:solidFill>
                              <a:srgbClr val="242F78"/>
                            </a:solidFill>
                            <a:latin typeface="Cambria Math" panose="02040503050406030204" pitchFamily="18" charset="0"/>
                          </a:rPr>
                          <m:t>𝑪𝒐𝒏𝒇𝒊𝒈</m:t>
                        </m:r>
                        <m:r>
                          <a:rPr lang="en-GB" b="1" i="1" dirty="0" smtClean="0">
                            <a:solidFill>
                              <a:srgbClr val="242F78"/>
                            </a:solidFill>
                            <a:latin typeface="Cambria Math" panose="02040503050406030204" pitchFamily="18" charset="0"/>
                          </a:rPr>
                          <m:t>.</m:t>
                        </m:r>
                        <m:r>
                          <a:rPr lang="en-GB" b="1" i="1" dirty="0" smtClean="0">
                            <a:solidFill>
                              <a:srgbClr val="242F78"/>
                            </a:solidFill>
                            <a:latin typeface="Cambria Math" panose="02040503050406030204" pitchFamily="18" charset="0"/>
                          </a:rPr>
                          <m:t>𝒚𝒂𝒎𝒍</m:t>
                        </m:r>
                      </m:oMath>
                    </m:oMathPara>
                  </a14:m>
                  <a:endParaRPr lang="en-GB" b="1" dirty="0">
                    <a:solidFill>
                      <a:srgbClr val="242F78"/>
                    </a:solidFill>
                  </a:endParaRPr>
                </a:p>
              </p:txBody>
            </p:sp>
          </mc:Choice>
          <mc:Fallback xmlns="">
            <p:sp>
              <p:nvSpPr>
                <p:cNvPr id="8" name="Inhaltsplatzhalter 3">
                  <a:extLst>
                    <a:ext uri="{FF2B5EF4-FFF2-40B4-BE49-F238E27FC236}">
                      <a16:creationId xmlns:a16="http://schemas.microsoft.com/office/drawing/2014/main" id="{FC9E1C68-FE7C-46B3-9E3D-FDF5492582A1}"/>
                    </a:ext>
                  </a:extLst>
                </p:cNvPr>
                <p:cNvSpPr txBox="1">
                  <a:spLocks noRot="1" noChangeAspect="1" noMove="1" noResize="1" noEditPoints="1" noAdjustHandles="1" noChangeArrowheads="1" noChangeShapeType="1" noTextEdit="1"/>
                </p:cNvSpPr>
                <p:nvPr/>
              </p:nvSpPr>
              <p:spPr>
                <a:xfrm>
                  <a:off x="1303499" y="3052246"/>
                  <a:ext cx="6433822" cy="292934"/>
                </a:xfrm>
                <a:prstGeom prst="rect">
                  <a:avLst/>
                </a:prstGeom>
                <a:blipFill>
                  <a:blip r:embed="rId3"/>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3EF96AB-6F6B-47BE-9DDD-5ADF08A17B1D}"/>
                    </a:ext>
                  </a:extLst>
                </p:cNvPr>
                <p:cNvSpPr/>
                <p:nvPr/>
              </p:nvSpPr>
              <p:spPr>
                <a:xfrm>
                  <a:off x="3145000" y="3345180"/>
                  <a:ext cx="2750820" cy="1713982"/>
                </a:xfrm>
                <a:prstGeom prst="roundRect">
                  <a:avLst/>
                </a:prstGeom>
                <a:solidFill>
                  <a:srgbClr val="BED1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𝑐𝑎𝑚𝑒𝑟𝑎</m:t>
                      </m:r>
                      <m:r>
                        <a:rPr lang="es-ES" i="1" dirty="0" smtClean="0">
                          <a:solidFill>
                            <a:schemeClr val="tx1"/>
                          </a:solidFill>
                          <a:latin typeface="Cambria Math" panose="02040503050406030204" pitchFamily="18" charset="0"/>
                        </a:rPr>
                        <m:t>:</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𝑙𝑒𝑓𝑡</m:t>
                      </m:r>
                      <m:r>
                        <a:rPr lang="es-ES" i="1" dirty="0" smtClean="0">
                          <a:solidFill>
                            <a:schemeClr val="tx1"/>
                          </a:solidFill>
                          <a:latin typeface="Cambria Math" panose="02040503050406030204" pitchFamily="18" charset="0"/>
                        </a:rPr>
                        <m:t>:</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𝑛𝑎𝑚𝑒</m:t>
                      </m:r>
                      <m:r>
                        <a:rPr lang="es-ES" i="1" dirty="0" smtClean="0">
                          <a:solidFill>
                            <a:schemeClr val="tx1"/>
                          </a:solidFill>
                          <a:latin typeface="Cambria Math" panose="02040503050406030204" pitchFamily="18" charset="0"/>
                        </a:rPr>
                        <m:t>: </m:t>
                      </m:r>
                      <m:r>
                        <a:rPr lang="es-ES" i="1" dirty="0" err="1" smtClean="0">
                          <a:solidFill>
                            <a:schemeClr val="tx1"/>
                          </a:solidFill>
                          <a:latin typeface="Cambria Math" panose="02040503050406030204" pitchFamily="18" charset="0"/>
                        </a:rPr>
                        <m:t>𝑙𝑒𝑓𝑡</m:t>
                      </m:r>
                      <m:r>
                        <a:rPr lang="es-ES" i="1" dirty="0" err="1" smtClean="0">
                          <a:solidFill>
                            <a:schemeClr val="tx1"/>
                          </a:solidFill>
                          <a:latin typeface="Cambria Math" panose="02040503050406030204" pitchFamily="18" charset="0"/>
                        </a:rPr>
                        <m:t>_</m:t>
                      </m:r>
                      <m:r>
                        <a:rPr lang="es-ES" i="1" dirty="0" err="1" smtClean="0">
                          <a:solidFill>
                            <a:schemeClr val="tx1"/>
                          </a:solidFill>
                          <a:latin typeface="Cambria Math" panose="02040503050406030204" pitchFamily="18" charset="0"/>
                        </a:rPr>
                        <m:t>𝑐𝑎𝑚𝑒𝑟𝑎</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𝑒𝑥𝑝𝑜𝑠𝑢𝑟𝑒</m:t>
                      </m:r>
                      <m:r>
                        <a:rPr lang="es-ES" i="1" dirty="0" smtClean="0">
                          <a:solidFill>
                            <a:schemeClr val="tx1"/>
                          </a:solidFill>
                          <a:latin typeface="Cambria Math" panose="02040503050406030204" pitchFamily="18" charset="0"/>
                        </a:rPr>
                        <m:t>: 1</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𝑟𝑖𝑔h𝑡</m:t>
                      </m:r>
                      <m:r>
                        <a:rPr lang="es-ES" i="1" dirty="0" smtClean="0">
                          <a:solidFill>
                            <a:schemeClr val="tx1"/>
                          </a:solidFill>
                          <a:latin typeface="Cambria Math" panose="02040503050406030204" pitchFamily="18" charset="0"/>
                        </a:rPr>
                        <m:t>:</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𝑛𝑎𝑚𝑒</m:t>
                      </m:r>
                      <m:r>
                        <a:rPr lang="es-ES" i="1" dirty="0" smtClean="0">
                          <a:solidFill>
                            <a:schemeClr val="tx1"/>
                          </a:solidFill>
                          <a:latin typeface="Cambria Math" panose="02040503050406030204" pitchFamily="18" charset="0"/>
                        </a:rPr>
                        <m:t>: </m:t>
                      </m:r>
                      <m:r>
                        <a:rPr lang="es-ES" i="1" dirty="0" err="1" smtClean="0">
                          <a:solidFill>
                            <a:schemeClr val="tx1"/>
                          </a:solidFill>
                          <a:latin typeface="Cambria Math" panose="02040503050406030204" pitchFamily="18" charset="0"/>
                        </a:rPr>
                        <m:t>𝑟𝑖𝑔h𝑡</m:t>
                      </m:r>
                      <m:r>
                        <a:rPr lang="es-ES" i="1" dirty="0" err="1" smtClean="0">
                          <a:solidFill>
                            <a:schemeClr val="tx1"/>
                          </a:solidFill>
                          <a:latin typeface="Cambria Math" panose="02040503050406030204" pitchFamily="18" charset="0"/>
                        </a:rPr>
                        <m:t>_</m:t>
                      </m:r>
                      <m:r>
                        <a:rPr lang="es-ES" i="1" dirty="0" err="1" smtClean="0">
                          <a:solidFill>
                            <a:schemeClr val="tx1"/>
                          </a:solidFill>
                          <a:latin typeface="Cambria Math" panose="02040503050406030204" pitchFamily="18" charset="0"/>
                        </a:rPr>
                        <m:t>𝑐𝑎𝑚𝑒𝑟𝑎</m:t>
                      </m:r>
                    </m:oMath>
                  </a14:m>
                  <a:endParaRPr lang="es-ES" dirty="0">
                    <a:solidFill>
                      <a:schemeClr val="tx1"/>
                    </a:solidFill>
                  </a:endParaRPr>
                </a:p>
                <a:p>
                  <a:r>
                    <a:rPr lang="es-ES" dirty="0">
                      <a:solidFill>
                        <a:schemeClr val="tx1"/>
                      </a:solidFill>
                    </a:rPr>
                    <a:t>               </a:t>
                  </a:r>
                  <a14:m>
                    <m:oMath xmlns:m="http://schemas.openxmlformats.org/officeDocument/2006/math">
                      <m:r>
                        <a:rPr lang="es-ES" i="1" dirty="0" smtClean="0">
                          <a:solidFill>
                            <a:schemeClr val="tx1"/>
                          </a:solidFill>
                          <a:latin typeface="Cambria Math" panose="02040503050406030204" pitchFamily="18" charset="0"/>
                        </a:rPr>
                        <m:t>𝑒𝑥𝑝𝑜𝑠𝑢𝑟𝑒</m:t>
                      </m:r>
                      <m:r>
                        <a:rPr lang="es-ES" i="1" dirty="0" smtClean="0">
                          <a:solidFill>
                            <a:schemeClr val="tx1"/>
                          </a:solidFill>
                          <a:latin typeface="Cambria Math" panose="02040503050406030204" pitchFamily="18" charset="0"/>
                        </a:rPr>
                        <m:t>: 1.1</m:t>
                      </m:r>
                    </m:oMath>
                  </a14:m>
                  <a:endParaRPr lang="en-US" dirty="0">
                    <a:solidFill>
                      <a:schemeClr val="tx1"/>
                    </a:solidFill>
                  </a:endParaRPr>
                </a:p>
              </p:txBody>
            </p:sp>
          </mc:Choice>
          <mc:Fallback xmlns="">
            <p:sp>
              <p:nvSpPr>
                <p:cNvPr id="4" name="Rectangle: Rounded Corners 3">
                  <a:extLst>
                    <a:ext uri="{FF2B5EF4-FFF2-40B4-BE49-F238E27FC236}">
                      <a16:creationId xmlns:a16="http://schemas.microsoft.com/office/drawing/2014/main" id="{A3EF96AB-6F6B-47BE-9DDD-5ADF08A17B1D}"/>
                    </a:ext>
                  </a:extLst>
                </p:cNvPr>
                <p:cNvSpPr>
                  <a:spLocks noRot="1" noChangeAspect="1" noMove="1" noResize="1" noEditPoints="1" noAdjustHandles="1" noChangeArrowheads="1" noChangeShapeType="1" noTextEdit="1"/>
                </p:cNvSpPr>
                <p:nvPr/>
              </p:nvSpPr>
              <p:spPr>
                <a:xfrm>
                  <a:off x="3145000" y="3345180"/>
                  <a:ext cx="2750820" cy="1713982"/>
                </a:xfrm>
                <a:prstGeom prst="round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51542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16</a:t>
            </a:fld>
            <a:endParaRPr lang="en-GB" dirty="0">
              <a:solidFill>
                <a:srgbClr val="3C3C00"/>
              </a:solidFill>
            </a:endParaRPr>
          </a:p>
        </p:txBody>
      </p:sp>
      <p:sp>
        <p:nvSpPr>
          <p:cNvPr id="5" name="Titel 4"/>
          <p:cNvSpPr>
            <a:spLocks noGrp="1"/>
          </p:cNvSpPr>
          <p:nvPr>
            <p:ph type="title"/>
          </p:nvPr>
        </p:nvSpPr>
        <p:spPr/>
        <p:txBody>
          <a:bodyPr/>
          <a:lstStyle/>
          <a:p>
            <a:r>
              <a:rPr lang="en-GB" dirty="0"/>
              <a:t>ROS filesystem level</a:t>
            </a:r>
          </a:p>
        </p:txBody>
      </p:sp>
      <p:sp>
        <p:nvSpPr>
          <p:cNvPr id="13" name="Rectangle 12">
            <a:extLst>
              <a:ext uri="{FF2B5EF4-FFF2-40B4-BE49-F238E27FC236}">
                <a16:creationId xmlns:a16="http://schemas.microsoft.com/office/drawing/2014/main" id="{A521DAFD-62F2-4F4A-88D0-5B5156F72AAF}"/>
              </a:ext>
            </a:extLst>
          </p:cNvPr>
          <p:cNvSpPr/>
          <p:nvPr/>
        </p:nvSpPr>
        <p:spPr>
          <a:xfrm>
            <a:off x="108903" y="872877"/>
            <a:ext cx="9144000" cy="4186285"/>
          </a:xfrm>
          <a:prstGeom prst="rect">
            <a:avLst/>
          </a:prstGeom>
          <a:noFill/>
          <a:effectLst/>
        </p:spPr>
      </p:sp>
      <p:sp>
        <p:nvSpPr>
          <p:cNvPr id="48" name="Freeform: Shape 47">
            <a:extLst>
              <a:ext uri="{FF2B5EF4-FFF2-40B4-BE49-F238E27FC236}">
                <a16:creationId xmlns:a16="http://schemas.microsoft.com/office/drawing/2014/main" id="{B5C6B601-8305-495E-917E-7EA3081D863F}"/>
              </a:ext>
            </a:extLst>
          </p:cNvPr>
          <p:cNvSpPr/>
          <p:nvPr/>
        </p:nvSpPr>
        <p:spPr>
          <a:xfrm rot="10800000">
            <a:off x="2657794" y="4551068"/>
            <a:ext cx="876226" cy="170602"/>
          </a:xfrm>
          <a:custGeom>
            <a:avLst/>
            <a:gdLst>
              <a:gd name="connsiteX0" fmla="*/ 0 w 876225"/>
              <a:gd name="connsiteY0" fmla="*/ 0 h 170601"/>
              <a:gd name="connsiteX1" fmla="*/ 876225 w 876225"/>
              <a:gd name="connsiteY1" fmla="*/ 0 h 170601"/>
              <a:gd name="connsiteX2" fmla="*/ 876225 w 876225"/>
              <a:gd name="connsiteY2" fmla="*/ 170601 h 170601"/>
              <a:gd name="connsiteX3" fmla="*/ 0 w 876225"/>
              <a:gd name="connsiteY3" fmla="*/ 170601 h 170601"/>
              <a:gd name="connsiteX4" fmla="*/ 0 w 876225"/>
              <a:gd name="connsiteY4" fmla="*/ 0 h 170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25" h="170601">
                <a:moveTo>
                  <a:pt x="876225" y="1"/>
                </a:moveTo>
                <a:lnTo>
                  <a:pt x="0" y="1"/>
                </a:lnTo>
                <a:lnTo>
                  <a:pt x="0" y="170600"/>
                </a:lnTo>
                <a:lnTo>
                  <a:pt x="876225" y="170600"/>
                </a:lnTo>
                <a:lnTo>
                  <a:pt x="876225" y="1"/>
                </a:lnTo>
                <a:close/>
              </a:path>
            </a:pathLst>
          </a:custGeom>
          <a:solidFill>
            <a:srgbClr val="FFFFFF"/>
          </a:solidFill>
          <a:ln>
            <a:solidFill>
              <a:srgbClr val="FFFFFF"/>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6986" tIns="6984" rIns="6984" bIns="6986" numCol="1" spcCol="1270" anchor="ctr" anchorCtr="0">
            <a:noAutofit/>
          </a:bodyPr>
          <a:lstStyle/>
          <a:p>
            <a:pPr marL="0" lvl="0" indent="0" algn="ctr" defTabSz="488950">
              <a:lnSpc>
                <a:spcPct val="90000"/>
              </a:lnSpc>
              <a:spcBef>
                <a:spcPct val="0"/>
              </a:spcBef>
              <a:spcAft>
                <a:spcPct val="35000"/>
              </a:spcAft>
              <a:buNone/>
            </a:pPr>
            <a:endParaRPr lang="en-GB" sz="1100" kern="1200" dirty="0"/>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71" name="Inhaltsplatzhalter 3">
            <a:extLst>
              <a:ext uri="{FF2B5EF4-FFF2-40B4-BE49-F238E27FC236}">
                <a16:creationId xmlns:a16="http://schemas.microsoft.com/office/drawing/2014/main" id="{B929B646-10E4-48D1-B3EA-102BEC3CD9D2}"/>
              </a:ext>
            </a:extLst>
          </p:cNvPr>
          <p:cNvSpPr>
            <a:spLocks noGrp="1"/>
          </p:cNvSpPr>
          <p:nvPr>
            <p:ph sz="quarter" idx="12"/>
          </p:nvPr>
        </p:nvSpPr>
        <p:spPr>
          <a:xfrm>
            <a:off x="6298973" y="472225"/>
            <a:ext cx="2412633" cy="602190"/>
          </a:xfrm>
        </p:spPr>
        <p:txBody>
          <a:bodyPr/>
          <a:lstStyle/>
          <a:p>
            <a:pPr marL="0" indent="0" algn="ctr">
              <a:spcBef>
                <a:spcPts val="1200"/>
              </a:spcBef>
              <a:buNone/>
            </a:pPr>
            <a:r>
              <a:rPr lang="en-GB" b="1" dirty="0"/>
              <a:t>A collection of packages which share a common VCS system</a:t>
            </a:r>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72" name="Inhaltsplatzhalter 3">
            <a:extLst>
              <a:ext uri="{FF2B5EF4-FFF2-40B4-BE49-F238E27FC236}">
                <a16:creationId xmlns:a16="http://schemas.microsoft.com/office/drawing/2014/main" id="{11146BE0-2FB4-4C67-8D4F-6F1BB0C8DAE4}"/>
              </a:ext>
            </a:extLst>
          </p:cNvPr>
          <p:cNvSpPr txBox="1">
            <a:spLocks/>
          </p:cNvSpPr>
          <p:nvPr/>
        </p:nvSpPr>
        <p:spPr>
          <a:xfrm>
            <a:off x="6220654" y="1441746"/>
            <a:ext cx="2549219" cy="602190"/>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t>Special packages which only serve to represent a group of packages</a:t>
            </a:r>
          </a:p>
          <a:p>
            <a:pPr marL="0" indent="0">
              <a:buFont typeface="Wingdings" charset="2"/>
              <a:buNone/>
            </a:pPr>
            <a:endParaRPr lang="en-GB" dirty="0"/>
          </a:p>
          <a:p>
            <a:endParaRPr lang="en-GB" dirty="0"/>
          </a:p>
        </p:txBody>
      </p:sp>
      <p:sp>
        <p:nvSpPr>
          <p:cNvPr id="73" name="Inhaltsplatzhalter 3">
            <a:extLst>
              <a:ext uri="{FF2B5EF4-FFF2-40B4-BE49-F238E27FC236}">
                <a16:creationId xmlns:a16="http://schemas.microsoft.com/office/drawing/2014/main" id="{BFFCF74E-E3F5-48BB-B336-67FE2FDD321E}"/>
              </a:ext>
            </a:extLst>
          </p:cNvPr>
          <p:cNvSpPr txBox="1">
            <a:spLocks/>
          </p:cNvSpPr>
          <p:nvPr/>
        </p:nvSpPr>
        <p:spPr>
          <a:xfrm>
            <a:off x="236878" y="887393"/>
            <a:ext cx="2666577" cy="1864270"/>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t>Main unit for organizing code in ROS. It contains runtime processes, ROS-dependent libraries, configuration files, etc. The most granular thing you can build and release is a package </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
        <p:nvSpPr>
          <p:cNvPr id="75" name="Inhaltsplatzhalter 3">
            <a:extLst>
              <a:ext uri="{FF2B5EF4-FFF2-40B4-BE49-F238E27FC236}">
                <a16:creationId xmlns:a16="http://schemas.microsoft.com/office/drawing/2014/main" id="{63817EF7-8617-42AB-98C1-75215F69C6AA}"/>
              </a:ext>
            </a:extLst>
          </p:cNvPr>
          <p:cNvSpPr txBox="1">
            <a:spLocks/>
          </p:cNvSpPr>
          <p:nvPr/>
        </p:nvSpPr>
        <p:spPr>
          <a:xfrm>
            <a:off x="3298667" y="4310784"/>
            <a:ext cx="2593516" cy="651169"/>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t>Message description. Define the data structures for ROS messages</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
        <p:nvSpPr>
          <p:cNvPr id="76" name="Inhaltsplatzhalter 3">
            <a:extLst>
              <a:ext uri="{FF2B5EF4-FFF2-40B4-BE49-F238E27FC236}">
                <a16:creationId xmlns:a16="http://schemas.microsoft.com/office/drawing/2014/main" id="{9ED03F9D-079F-464F-B977-82F316B11955}"/>
              </a:ext>
            </a:extLst>
          </p:cNvPr>
          <p:cNvSpPr txBox="1">
            <a:spLocks/>
          </p:cNvSpPr>
          <p:nvPr/>
        </p:nvSpPr>
        <p:spPr>
          <a:xfrm>
            <a:off x="6250963" y="2293712"/>
            <a:ext cx="2478573" cy="602190"/>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t>Service description. Define the request and response data structures for ROS services</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
        <p:nvSpPr>
          <p:cNvPr id="79" name="Callout: Bent Line 78">
            <a:extLst>
              <a:ext uri="{FF2B5EF4-FFF2-40B4-BE49-F238E27FC236}">
                <a16:creationId xmlns:a16="http://schemas.microsoft.com/office/drawing/2014/main" id="{B05DFA26-8B7A-45D3-A147-955AB19F93EE}"/>
              </a:ext>
            </a:extLst>
          </p:cNvPr>
          <p:cNvSpPr/>
          <p:nvPr/>
        </p:nvSpPr>
        <p:spPr>
          <a:xfrm>
            <a:off x="6235694" y="483478"/>
            <a:ext cx="2539192" cy="527031"/>
          </a:xfrm>
          <a:prstGeom prst="borderCallout2">
            <a:avLst>
              <a:gd name="adj1" fmla="val 52424"/>
              <a:gd name="adj2" fmla="val -423"/>
              <a:gd name="adj3" fmla="val 189255"/>
              <a:gd name="adj4" fmla="val -20693"/>
              <a:gd name="adj5" fmla="val 191079"/>
              <a:gd name="adj6" fmla="val -3249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allout: Bent Line 79">
            <a:extLst>
              <a:ext uri="{FF2B5EF4-FFF2-40B4-BE49-F238E27FC236}">
                <a16:creationId xmlns:a16="http://schemas.microsoft.com/office/drawing/2014/main" id="{CDBA1C9D-FB80-49CC-B1A5-7C1CDA52A164}"/>
              </a:ext>
            </a:extLst>
          </p:cNvPr>
          <p:cNvSpPr/>
          <p:nvPr/>
        </p:nvSpPr>
        <p:spPr>
          <a:xfrm>
            <a:off x="6235693" y="1420548"/>
            <a:ext cx="2539192" cy="527031"/>
          </a:xfrm>
          <a:prstGeom prst="borderCallout2">
            <a:avLst>
              <a:gd name="adj1" fmla="val 49532"/>
              <a:gd name="adj2" fmla="val -123"/>
              <a:gd name="adj3" fmla="val 140096"/>
              <a:gd name="adj4" fmla="val -14391"/>
              <a:gd name="adj5" fmla="val 140474"/>
              <a:gd name="adj6" fmla="val -2829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1" name="Callout: Bent Line 80">
            <a:extLst>
              <a:ext uri="{FF2B5EF4-FFF2-40B4-BE49-F238E27FC236}">
                <a16:creationId xmlns:a16="http://schemas.microsoft.com/office/drawing/2014/main" id="{908DCD00-DBFA-494F-BADD-F260A71FCDDA}"/>
              </a:ext>
            </a:extLst>
          </p:cNvPr>
          <p:cNvSpPr/>
          <p:nvPr/>
        </p:nvSpPr>
        <p:spPr>
          <a:xfrm>
            <a:off x="227391" y="855503"/>
            <a:ext cx="2635795" cy="1501509"/>
          </a:xfrm>
          <a:prstGeom prst="borderCallout2">
            <a:avLst>
              <a:gd name="adj1" fmla="val 50394"/>
              <a:gd name="adj2" fmla="val 99894"/>
              <a:gd name="adj3" fmla="val 131764"/>
              <a:gd name="adj4" fmla="val 135708"/>
              <a:gd name="adj5" fmla="val 131634"/>
              <a:gd name="adj6" fmla="val 14977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625A7418-8254-4829-89FF-9A3CABC4A83B}"/>
              </a:ext>
            </a:extLst>
          </p:cNvPr>
          <p:cNvGrpSpPr/>
          <p:nvPr/>
        </p:nvGrpSpPr>
        <p:grpSpPr>
          <a:xfrm>
            <a:off x="227391" y="2480757"/>
            <a:ext cx="2626308" cy="808102"/>
            <a:chOff x="227391" y="2780471"/>
            <a:chExt cx="2626308" cy="808102"/>
          </a:xfrm>
        </p:grpSpPr>
        <p:sp>
          <p:nvSpPr>
            <p:cNvPr id="74" name="Inhaltsplatzhalter 3">
              <a:extLst>
                <a:ext uri="{FF2B5EF4-FFF2-40B4-BE49-F238E27FC236}">
                  <a16:creationId xmlns:a16="http://schemas.microsoft.com/office/drawing/2014/main" id="{5C50BB6B-8FE2-412A-91CE-4EAD3BEBA62C}"/>
                </a:ext>
              </a:extLst>
            </p:cNvPr>
            <p:cNvSpPr txBox="1">
              <a:spLocks/>
            </p:cNvSpPr>
            <p:nvPr/>
          </p:nvSpPr>
          <p:spPr>
            <a:xfrm>
              <a:off x="227391" y="2853090"/>
              <a:ext cx="2612120" cy="602190"/>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t>Package metadata, including its name, version, description, license, dependencies, etc.</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
          <p:nvSpPr>
            <p:cNvPr id="82" name="Callout: Bent Line 81">
              <a:extLst>
                <a:ext uri="{FF2B5EF4-FFF2-40B4-BE49-F238E27FC236}">
                  <a16:creationId xmlns:a16="http://schemas.microsoft.com/office/drawing/2014/main" id="{4A3ADD9F-CE94-48DE-84E0-EAEE47FD06E7}"/>
                </a:ext>
              </a:extLst>
            </p:cNvPr>
            <p:cNvSpPr/>
            <p:nvPr/>
          </p:nvSpPr>
          <p:spPr>
            <a:xfrm>
              <a:off x="227391" y="2780471"/>
              <a:ext cx="2626308" cy="808102"/>
            </a:xfrm>
            <a:prstGeom prst="borderCallout2">
              <a:avLst>
                <a:gd name="adj1" fmla="val 98628"/>
                <a:gd name="adj2" fmla="val 48901"/>
                <a:gd name="adj3" fmla="val 155936"/>
                <a:gd name="adj4" fmla="val 70121"/>
                <a:gd name="adj5" fmla="val 156314"/>
                <a:gd name="adj6" fmla="val 84004"/>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83" name="Callout: Bent Line 82">
            <a:extLst>
              <a:ext uri="{FF2B5EF4-FFF2-40B4-BE49-F238E27FC236}">
                <a16:creationId xmlns:a16="http://schemas.microsoft.com/office/drawing/2014/main" id="{9FB0DF86-7EA0-4425-9306-4081F7B2ED6B}"/>
              </a:ext>
            </a:extLst>
          </p:cNvPr>
          <p:cNvSpPr/>
          <p:nvPr/>
        </p:nvSpPr>
        <p:spPr>
          <a:xfrm>
            <a:off x="6220654" y="2288022"/>
            <a:ext cx="2539192" cy="757847"/>
          </a:xfrm>
          <a:prstGeom prst="borderCallout2">
            <a:avLst>
              <a:gd name="adj1" fmla="val 98676"/>
              <a:gd name="adj2" fmla="val 51794"/>
              <a:gd name="adj3" fmla="val 185563"/>
              <a:gd name="adj4" fmla="val 31224"/>
              <a:gd name="adj5" fmla="val 185941"/>
              <a:gd name="adj6" fmla="val 1882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04B111D4-7040-4ED4-A3B6-2E4410FD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309" y="643485"/>
            <a:ext cx="4335382" cy="3379787"/>
          </a:xfrm>
          <a:prstGeom prst="rect">
            <a:avLst/>
          </a:prstGeom>
        </p:spPr>
      </p:pic>
      <p:sp>
        <p:nvSpPr>
          <p:cNvPr id="87" name="Callout: Bent Line 86">
            <a:extLst>
              <a:ext uri="{FF2B5EF4-FFF2-40B4-BE49-F238E27FC236}">
                <a16:creationId xmlns:a16="http://schemas.microsoft.com/office/drawing/2014/main" id="{92DE12A4-8129-4347-B159-0B538F4E99D5}"/>
              </a:ext>
            </a:extLst>
          </p:cNvPr>
          <p:cNvSpPr/>
          <p:nvPr/>
        </p:nvSpPr>
        <p:spPr>
          <a:xfrm>
            <a:off x="3325829" y="4317220"/>
            <a:ext cx="2539192" cy="527031"/>
          </a:xfrm>
          <a:prstGeom prst="borderCallout2">
            <a:avLst>
              <a:gd name="adj1" fmla="val -1072"/>
              <a:gd name="adj2" fmla="val 50593"/>
              <a:gd name="adj3" fmla="val -31958"/>
              <a:gd name="adj4" fmla="val 57632"/>
              <a:gd name="adj5" fmla="val -61943"/>
              <a:gd name="adj6" fmla="val 5783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55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2" grpId="0"/>
      <p:bldP spid="73" grpId="0"/>
      <p:bldP spid="75" grpId="0"/>
      <p:bldP spid="76" grpId="0"/>
      <p:bldP spid="79" grpId="0" animBg="1"/>
      <p:bldP spid="80" grpId="0" animBg="1"/>
      <p:bldP spid="81" grpId="0" animBg="1"/>
      <p:bldP spid="83" grpId="0" animBg="1"/>
      <p:bldP spid="8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17</a:t>
            </a:fld>
            <a:endParaRPr lang="en-GB" dirty="0">
              <a:solidFill>
                <a:srgbClr val="3C3C00"/>
              </a:solidFill>
            </a:endParaRPr>
          </a:p>
        </p:txBody>
      </p:sp>
      <p:sp>
        <p:nvSpPr>
          <p:cNvPr id="5" name="Titel 4"/>
          <p:cNvSpPr>
            <a:spLocks noGrp="1"/>
          </p:cNvSpPr>
          <p:nvPr>
            <p:ph type="title"/>
          </p:nvPr>
        </p:nvSpPr>
        <p:spPr/>
        <p:txBody>
          <a:bodyPr/>
          <a:lstStyle/>
          <a:p>
            <a:r>
              <a:rPr lang="en-GB" dirty="0"/>
              <a:t>ROS filesystem level – Package structure</a:t>
            </a:r>
          </a:p>
        </p:txBody>
      </p:sp>
      <p:sp>
        <p:nvSpPr>
          <p:cNvPr id="48" name="Freeform: Shape 47">
            <a:extLst>
              <a:ext uri="{FF2B5EF4-FFF2-40B4-BE49-F238E27FC236}">
                <a16:creationId xmlns:a16="http://schemas.microsoft.com/office/drawing/2014/main" id="{B5C6B601-8305-495E-917E-7EA3081D863F}"/>
              </a:ext>
            </a:extLst>
          </p:cNvPr>
          <p:cNvSpPr/>
          <p:nvPr/>
        </p:nvSpPr>
        <p:spPr>
          <a:xfrm rot="10800000">
            <a:off x="2688274" y="4188848"/>
            <a:ext cx="876226" cy="170602"/>
          </a:xfrm>
          <a:custGeom>
            <a:avLst/>
            <a:gdLst>
              <a:gd name="connsiteX0" fmla="*/ 0 w 876225"/>
              <a:gd name="connsiteY0" fmla="*/ 0 h 170601"/>
              <a:gd name="connsiteX1" fmla="*/ 876225 w 876225"/>
              <a:gd name="connsiteY1" fmla="*/ 0 h 170601"/>
              <a:gd name="connsiteX2" fmla="*/ 876225 w 876225"/>
              <a:gd name="connsiteY2" fmla="*/ 170601 h 170601"/>
              <a:gd name="connsiteX3" fmla="*/ 0 w 876225"/>
              <a:gd name="connsiteY3" fmla="*/ 170601 h 170601"/>
              <a:gd name="connsiteX4" fmla="*/ 0 w 876225"/>
              <a:gd name="connsiteY4" fmla="*/ 0 h 170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25" h="170601">
                <a:moveTo>
                  <a:pt x="876225" y="1"/>
                </a:moveTo>
                <a:lnTo>
                  <a:pt x="0" y="1"/>
                </a:lnTo>
                <a:lnTo>
                  <a:pt x="0" y="170600"/>
                </a:lnTo>
                <a:lnTo>
                  <a:pt x="876225" y="170600"/>
                </a:lnTo>
                <a:lnTo>
                  <a:pt x="876225" y="1"/>
                </a:lnTo>
                <a:close/>
              </a:path>
            </a:pathLst>
          </a:custGeom>
          <a:solidFill>
            <a:srgbClr val="FFFFFF"/>
          </a:solidFill>
          <a:ln>
            <a:solidFill>
              <a:srgbClr val="FFFFFF"/>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6986" tIns="6984" rIns="6984" bIns="6986" numCol="1" spcCol="1270" anchor="ctr" anchorCtr="0">
            <a:noAutofit/>
          </a:bodyPr>
          <a:lstStyle/>
          <a:p>
            <a:pPr marL="0" lvl="0" indent="0" algn="ctr" defTabSz="488950">
              <a:lnSpc>
                <a:spcPct val="90000"/>
              </a:lnSpc>
              <a:spcBef>
                <a:spcPct val="0"/>
              </a:spcBef>
              <a:spcAft>
                <a:spcPct val="35000"/>
              </a:spcAft>
              <a:buNone/>
            </a:pPr>
            <a:endParaRPr lang="en-GB" sz="1100" kern="1200" dirty="0"/>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7" name="Picture 6">
            <a:extLst>
              <a:ext uri="{FF2B5EF4-FFF2-40B4-BE49-F238E27FC236}">
                <a16:creationId xmlns:a16="http://schemas.microsoft.com/office/drawing/2014/main" id="{C8AB3AA4-543A-4416-BAA9-CB1D9CDFFC4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49127" y="721077"/>
            <a:ext cx="960000" cy="720000"/>
          </a:xfrm>
          <a:prstGeom prst="rect">
            <a:avLst/>
          </a:prstGeom>
        </p:spPr>
      </p:pic>
      <p:sp>
        <p:nvSpPr>
          <p:cNvPr id="34" name="Inhaltsplatzhalter 3">
            <a:extLst>
              <a:ext uri="{FF2B5EF4-FFF2-40B4-BE49-F238E27FC236}">
                <a16:creationId xmlns:a16="http://schemas.microsoft.com/office/drawing/2014/main" id="{81B79FE2-0DE4-4873-9DCA-BE27044AF1C4}"/>
              </a:ext>
            </a:extLst>
          </p:cNvPr>
          <p:cNvSpPr>
            <a:spLocks noGrp="1"/>
          </p:cNvSpPr>
          <p:nvPr>
            <p:ph sz="quarter" idx="12"/>
          </p:nvPr>
        </p:nvSpPr>
        <p:spPr>
          <a:xfrm>
            <a:off x="3975294" y="1331239"/>
            <a:ext cx="1107667" cy="305015"/>
          </a:xfrm>
        </p:spPr>
        <p:txBody>
          <a:bodyPr/>
          <a:lstStyle/>
          <a:p>
            <a:pPr marL="0" indent="0" algn="ctr">
              <a:spcBef>
                <a:spcPts val="1200"/>
              </a:spcBef>
              <a:buNone/>
            </a:pPr>
            <a:r>
              <a:rPr lang="en-GB" b="1" dirty="0" err="1">
                <a:solidFill>
                  <a:srgbClr val="242F78"/>
                </a:solidFill>
              </a:rPr>
              <a:t>Package_name</a:t>
            </a:r>
            <a:endParaRPr lang="en-GB" b="1" dirty="0">
              <a:solidFill>
                <a:srgbClr val="242F78"/>
              </a:solidFill>
            </a:endParaRPr>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grpSp>
        <p:nvGrpSpPr>
          <p:cNvPr id="19" name="Group 18">
            <a:extLst>
              <a:ext uri="{FF2B5EF4-FFF2-40B4-BE49-F238E27FC236}">
                <a16:creationId xmlns:a16="http://schemas.microsoft.com/office/drawing/2014/main" id="{124C2E92-BD6E-4424-9036-E12F93196B35}"/>
              </a:ext>
            </a:extLst>
          </p:cNvPr>
          <p:cNvGrpSpPr/>
          <p:nvPr/>
        </p:nvGrpSpPr>
        <p:grpSpPr>
          <a:xfrm>
            <a:off x="632779" y="2277407"/>
            <a:ext cx="7853657" cy="1035608"/>
            <a:chOff x="373699" y="1991927"/>
            <a:chExt cx="7853657" cy="1035608"/>
          </a:xfrm>
        </p:grpSpPr>
        <p:grpSp>
          <p:nvGrpSpPr>
            <p:cNvPr id="17" name="Group 16">
              <a:extLst>
                <a:ext uri="{FF2B5EF4-FFF2-40B4-BE49-F238E27FC236}">
                  <a16:creationId xmlns:a16="http://schemas.microsoft.com/office/drawing/2014/main" id="{DA235124-56AF-46C4-A92E-984CA8DA5CF8}"/>
                </a:ext>
              </a:extLst>
            </p:cNvPr>
            <p:cNvGrpSpPr/>
            <p:nvPr/>
          </p:nvGrpSpPr>
          <p:grpSpPr>
            <a:xfrm>
              <a:off x="6012022" y="2007093"/>
              <a:ext cx="1107667" cy="965307"/>
              <a:chOff x="957989" y="2000712"/>
              <a:chExt cx="1107667" cy="965307"/>
            </a:xfrm>
          </p:grpSpPr>
          <p:pic>
            <p:nvPicPr>
              <p:cNvPr id="25" name="Picture 24">
                <a:extLst>
                  <a:ext uri="{FF2B5EF4-FFF2-40B4-BE49-F238E27FC236}">
                    <a16:creationId xmlns:a16="http://schemas.microsoft.com/office/drawing/2014/main" id="{4D1723FE-49EC-493D-A49F-FF77BFB40A42}"/>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1823" y="2000712"/>
                <a:ext cx="960000" cy="720000"/>
              </a:xfrm>
              <a:prstGeom prst="rect">
                <a:avLst/>
              </a:prstGeom>
            </p:spPr>
          </p:pic>
          <p:sp>
            <p:nvSpPr>
              <p:cNvPr id="36" name="Inhaltsplatzhalter 3">
                <a:extLst>
                  <a:ext uri="{FF2B5EF4-FFF2-40B4-BE49-F238E27FC236}">
                    <a16:creationId xmlns:a16="http://schemas.microsoft.com/office/drawing/2014/main" id="{588FE103-7C84-415C-B3EA-B7C62DF78F5B}"/>
                  </a:ext>
                </a:extLst>
              </p:cNvPr>
              <p:cNvSpPr txBox="1">
                <a:spLocks/>
              </p:cNvSpPr>
              <p:nvPr/>
            </p:nvSpPr>
            <p:spPr>
              <a:xfrm>
                <a:off x="957989" y="2661004"/>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solidFill>
                      <a:srgbClr val="242F78"/>
                    </a:solidFill>
                  </a:rPr>
                  <a:t>include</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6" name="Group 15">
              <a:extLst>
                <a:ext uri="{FF2B5EF4-FFF2-40B4-BE49-F238E27FC236}">
                  <a16:creationId xmlns:a16="http://schemas.microsoft.com/office/drawing/2014/main" id="{79A53880-6E14-47EC-9424-F335A91398A2}"/>
                </a:ext>
              </a:extLst>
            </p:cNvPr>
            <p:cNvGrpSpPr/>
            <p:nvPr/>
          </p:nvGrpSpPr>
          <p:grpSpPr>
            <a:xfrm>
              <a:off x="373699" y="2007093"/>
              <a:ext cx="1107667" cy="958926"/>
              <a:chOff x="2189473" y="2000712"/>
              <a:chExt cx="1107667" cy="958926"/>
            </a:xfrm>
          </p:grpSpPr>
          <p:pic>
            <p:nvPicPr>
              <p:cNvPr id="26" name="Picture 25">
                <a:extLst>
                  <a:ext uri="{FF2B5EF4-FFF2-40B4-BE49-F238E27FC236}">
                    <a16:creationId xmlns:a16="http://schemas.microsoft.com/office/drawing/2014/main" id="{FE7D0ED4-E884-495D-BDB2-E35CA459B69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77300" y="2000712"/>
                <a:ext cx="960000" cy="720000"/>
              </a:xfrm>
              <a:prstGeom prst="rect">
                <a:avLst/>
              </a:prstGeom>
            </p:spPr>
          </p:pic>
          <p:sp>
            <p:nvSpPr>
              <p:cNvPr id="37" name="Inhaltsplatzhalter 3">
                <a:extLst>
                  <a:ext uri="{FF2B5EF4-FFF2-40B4-BE49-F238E27FC236}">
                    <a16:creationId xmlns:a16="http://schemas.microsoft.com/office/drawing/2014/main" id="{9E7D1C0A-788A-4EA3-B226-C3CDA1B6431C}"/>
                  </a:ext>
                </a:extLst>
              </p:cNvPr>
              <p:cNvSpPr txBox="1">
                <a:spLocks/>
              </p:cNvSpPr>
              <p:nvPr/>
            </p:nvSpPr>
            <p:spPr>
              <a:xfrm>
                <a:off x="2189473" y="2654623"/>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err="1">
                    <a:solidFill>
                      <a:srgbClr val="242F78"/>
                    </a:solidFill>
                  </a:rPr>
                  <a:t>src</a:t>
                </a:r>
                <a:endParaRPr lang="en-GB" b="1" dirty="0">
                  <a:solidFill>
                    <a:srgbClr val="242F78"/>
                  </a:solidFill>
                </a:endParaRP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5" name="Group 14">
              <a:extLst>
                <a:ext uri="{FF2B5EF4-FFF2-40B4-BE49-F238E27FC236}">
                  <a16:creationId xmlns:a16="http://schemas.microsoft.com/office/drawing/2014/main" id="{25E11080-11C3-4F87-880B-4CC91607BAC1}"/>
                </a:ext>
              </a:extLst>
            </p:cNvPr>
            <p:cNvGrpSpPr/>
            <p:nvPr/>
          </p:nvGrpSpPr>
          <p:grpSpPr>
            <a:xfrm>
              <a:off x="7119689" y="2015126"/>
              <a:ext cx="1107667" cy="957274"/>
              <a:chOff x="3193541" y="2000712"/>
              <a:chExt cx="1107667" cy="957274"/>
            </a:xfrm>
          </p:grpSpPr>
          <p:pic>
            <p:nvPicPr>
              <p:cNvPr id="27" name="Picture 26">
                <a:extLst>
                  <a:ext uri="{FF2B5EF4-FFF2-40B4-BE49-F238E27FC236}">
                    <a16:creationId xmlns:a16="http://schemas.microsoft.com/office/drawing/2014/main" id="{B4EF76FA-75E4-417E-82F2-E48EE8EE121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67375" y="2000712"/>
                <a:ext cx="960000" cy="720000"/>
              </a:xfrm>
              <a:prstGeom prst="rect">
                <a:avLst/>
              </a:prstGeom>
            </p:spPr>
          </p:pic>
          <p:sp>
            <p:nvSpPr>
              <p:cNvPr id="38" name="Inhaltsplatzhalter 3">
                <a:extLst>
                  <a:ext uri="{FF2B5EF4-FFF2-40B4-BE49-F238E27FC236}">
                    <a16:creationId xmlns:a16="http://schemas.microsoft.com/office/drawing/2014/main" id="{8740E4DB-99C9-4921-9869-6E225419C9EB}"/>
                  </a:ext>
                </a:extLst>
              </p:cNvPr>
              <p:cNvSpPr txBox="1">
                <a:spLocks/>
              </p:cNvSpPr>
              <p:nvPr/>
            </p:nvSpPr>
            <p:spPr>
              <a:xfrm>
                <a:off x="3193541" y="2652971"/>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solidFill>
                      <a:srgbClr val="242F78"/>
                    </a:solidFill>
                  </a:rPr>
                  <a:t>launch</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4" name="Group 13">
              <a:extLst>
                <a:ext uri="{FF2B5EF4-FFF2-40B4-BE49-F238E27FC236}">
                  <a16:creationId xmlns:a16="http://schemas.microsoft.com/office/drawing/2014/main" id="{F95C1437-EC6F-43AC-88AD-8D6AF40776E0}"/>
                </a:ext>
              </a:extLst>
            </p:cNvPr>
            <p:cNvGrpSpPr/>
            <p:nvPr/>
          </p:nvGrpSpPr>
          <p:grpSpPr>
            <a:xfrm>
              <a:off x="3839294" y="2007093"/>
              <a:ext cx="1107667" cy="957274"/>
              <a:chOff x="4213381" y="2000712"/>
              <a:chExt cx="1107667" cy="957274"/>
            </a:xfrm>
          </p:grpSpPr>
          <p:pic>
            <p:nvPicPr>
              <p:cNvPr id="28" name="Picture 27">
                <a:extLst>
                  <a:ext uri="{FF2B5EF4-FFF2-40B4-BE49-F238E27FC236}">
                    <a16:creationId xmlns:a16="http://schemas.microsoft.com/office/drawing/2014/main" id="{4222EAD1-C1F3-4D58-BFAF-CCA746EB63B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1099" y="2000712"/>
                <a:ext cx="960000" cy="720000"/>
              </a:xfrm>
              <a:prstGeom prst="rect">
                <a:avLst/>
              </a:prstGeom>
            </p:spPr>
          </p:pic>
          <p:sp>
            <p:nvSpPr>
              <p:cNvPr id="39" name="Inhaltsplatzhalter 3">
                <a:extLst>
                  <a:ext uri="{FF2B5EF4-FFF2-40B4-BE49-F238E27FC236}">
                    <a16:creationId xmlns:a16="http://schemas.microsoft.com/office/drawing/2014/main" id="{FB900F0A-DA4A-4F47-9AAE-A7D3DD369E5B}"/>
                  </a:ext>
                </a:extLst>
              </p:cNvPr>
              <p:cNvSpPr txBox="1">
                <a:spLocks/>
              </p:cNvSpPr>
              <p:nvPr/>
            </p:nvSpPr>
            <p:spPr>
              <a:xfrm>
                <a:off x="4213381" y="2652971"/>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err="1">
                    <a:solidFill>
                      <a:srgbClr val="242F78"/>
                    </a:solidFill>
                  </a:rPr>
                  <a:t>msg</a:t>
                </a:r>
                <a:endParaRPr lang="en-GB" b="1" dirty="0">
                  <a:solidFill>
                    <a:srgbClr val="242F78"/>
                  </a:solidFill>
                </a:endParaRP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2" name="Group 11">
              <a:extLst>
                <a:ext uri="{FF2B5EF4-FFF2-40B4-BE49-F238E27FC236}">
                  <a16:creationId xmlns:a16="http://schemas.microsoft.com/office/drawing/2014/main" id="{20BDCDF2-86FB-4974-AC78-D09427994631}"/>
                </a:ext>
              </a:extLst>
            </p:cNvPr>
            <p:cNvGrpSpPr/>
            <p:nvPr/>
          </p:nvGrpSpPr>
          <p:grpSpPr>
            <a:xfrm>
              <a:off x="4933396" y="2007093"/>
              <a:ext cx="1107667" cy="965307"/>
              <a:chOff x="5309273" y="2000712"/>
              <a:chExt cx="1107667" cy="965307"/>
            </a:xfrm>
          </p:grpSpPr>
          <p:pic>
            <p:nvPicPr>
              <p:cNvPr id="29" name="Picture 28">
                <a:extLst>
                  <a:ext uri="{FF2B5EF4-FFF2-40B4-BE49-F238E27FC236}">
                    <a16:creationId xmlns:a16="http://schemas.microsoft.com/office/drawing/2014/main" id="{53169E40-41EE-4ADF-BA78-79E6730F3E5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83107" y="2000712"/>
                <a:ext cx="960000" cy="720000"/>
              </a:xfrm>
              <a:prstGeom prst="rect">
                <a:avLst/>
              </a:prstGeom>
            </p:spPr>
          </p:pic>
          <p:sp>
            <p:nvSpPr>
              <p:cNvPr id="40" name="Inhaltsplatzhalter 3">
                <a:extLst>
                  <a:ext uri="{FF2B5EF4-FFF2-40B4-BE49-F238E27FC236}">
                    <a16:creationId xmlns:a16="http://schemas.microsoft.com/office/drawing/2014/main" id="{35167248-78A4-4CD7-A707-364BB97F7762}"/>
                  </a:ext>
                </a:extLst>
              </p:cNvPr>
              <p:cNvSpPr txBox="1">
                <a:spLocks/>
              </p:cNvSpPr>
              <p:nvPr/>
            </p:nvSpPr>
            <p:spPr>
              <a:xfrm>
                <a:off x="5309273" y="2661004"/>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err="1">
                    <a:solidFill>
                      <a:srgbClr val="242F78"/>
                    </a:solidFill>
                  </a:rPr>
                  <a:t>srv</a:t>
                </a:r>
                <a:endParaRPr lang="en-GB" b="1" dirty="0">
                  <a:solidFill>
                    <a:srgbClr val="242F78"/>
                  </a:solidFill>
                </a:endParaRP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1" name="Group 10">
              <a:extLst>
                <a:ext uri="{FF2B5EF4-FFF2-40B4-BE49-F238E27FC236}">
                  <a16:creationId xmlns:a16="http://schemas.microsoft.com/office/drawing/2014/main" id="{891D6B8B-A678-45C0-920D-4AE03EDB820A}"/>
                </a:ext>
              </a:extLst>
            </p:cNvPr>
            <p:cNvGrpSpPr/>
            <p:nvPr/>
          </p:nvGrpSpPr>
          <p:grpSpPr>
            <a:xfrm>
              <a:off x="1467801" y="1998292"/>
              <a:ext cx="1107667" cy="1029243"/>
              <a:chOff x="6437158" y="2000712"/>
              <a:chExt cx="1107667" cy="1029243"/>
            </a:xfrm>
          </p:grpSpPr>
          <p:pic>
            <p:nvPicPr>
              <p:cNvPr id="9" name="Picture 8">
                <a:extLst>
                  <a:ext uri="{FF2B5EF4-FFF2-40B4-BE49-F238E27FC236}">
                    <a16:creationId xmlns:a16="http://schemas.microsoft.com/office/drawing/2014/main" id="{FA8ABC25-EF84-4D1D-8D65-239B745FD08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32258" y="2000712"/>
                <a:ext cx="720000" cy="720000"/>
              </a:xfrm>
              <a:prstGeom prst="rect">
                <a:avLst/>
              </a:prstGeom>
            </p:spPr>
          </p:pic>
          <p:sp>
            <p:nvSpPr>
              <p:cNvPr id="41" name="Inhaltsplatzhalter 3">
                <a:extLst>
                  <a:ext uri="{FF2B5EF4-FFF2-40B4-BE49-F238E27FC236}">
                    <a16:creationId xmlns:a16="http://schemas.microsoft.com/office/drawing/2014/main" id="{CF473E39-FEE9-41E1-9F20-33044FAAF362}"/>
                  </a:ext>
                </a:extLst>
              </p:cNvPr>
              <p:cNvSpPr txBox="1">
                <a:spLocks/>
              </p:cNvSpPr>
              <p:nvPr/>
            </p:nvSpPr>
            <p:spPr>
              <a:xfrm>
                <a:off x="6437158" y="2724940"/>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solidFill>
                      <a:srgbClr val="242F78"/>
                    </a:solidFill>
                  </a:rPr>
                  <a:t>CMakeLists.txt</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nvGrpSpPr>
            <p:cNvPr id="10" name="Group 9">
              <a:extLst>
                <a:ext uri="{FF2B5EF4-FFF2-40B4-BE49-F238E27FC236}">
                  <a16:creationId xmlns:a16="http://schemas.microsoft.com/office/drawing/2014/main" id="{AFBD345F-6AAC-49E4-8BD1-8116EC58C771}"/>
                </a:ext>
              </a:extLst>
            </p:cNvPr>
            <p:cNvGrpSpPr/>
            <p:nvPr/>
          </p:nvGrpSpPr>
          <p:grpSpPr>
            <a:xfrm>
              <a:off x="2657793" y="1991927"/>
              <a:ext cx="1107667" cy="1031663"/>
              <a:chOff x="7570882" y="1998292"/>
              <a:chExt cx="1107667" cy="1031663"/>
            </a:xfrm>
          </p:grpSpPr>
          <p:pic>
            <p:nvPicPr>
              <p:cNvPr id="33" name="Picture 32">
                <a:extLst>
                  <a:ext uri="{FF2B5EF4-FFF2-40B4-BE49-F238E27FC236}">
                    <a16:creationId xmlns:a16="http://schemas.microsoft.com/office/drawing/2014/main" id="{EFB08BE0-197B-4971-8BE0-877CD648A53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64716" y="1998292"/>
                <a:ext cx="720000" cy="720000"/>
              </a:xfrm>
              <a:prstGeom prst="rect">
                <a:avLst/>
              </a:prstGeom>
            </p:spPr>
          </p:pic>
          <p:sp>
            <p:nvSpPr>
              <p:cNvPr id="42" name="Inhaltsplatzhalter 3">
                <a:extLst>
                  <a:ext uri="{FF2B5EF4-FFF2-40B4-BE49-F238E27FC236}">
                    <a16:creationId xmlns:a16="http://schemas.microsoft.com/office/drawing/2014/main" id="{ACCE9611-3E3F-40B8-9EF8-DCC57EEA8F1A}"/>
                  </a:ext>
                </a:extLst>
              </p:cNvPr>
              <p:cNvSpPr txBox="1">
                <a:spLocks/>
              </p:cNvSpPr>
              <p:nvPr/>
            </p:nvSpPr>
            <p:spPr>
              <a:xfrm>
                <a:off x="7570882" y="2724940"/>
                <a:ext cx="1107667" cy="30501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b="1" dirty="0">
                    <a:solidFill>
                      <a:srgbClr val="242F78"/>
                    </a:solidFill>
                  </a:rPr>
                  <a:t>package.xml</a:t>
                </a:r>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grpSp>
      </p:grpSp>
      <p:sp>
        <p:nvSpPr>
          <p:cNvPr id="20" name="Left Brace 19">
            <a:extLst>
              <a:ext uri="{FF2B5EF4-FFF2-40B4-BE49-F238E27FC236}">
                <a16:creationId xmlns:a16="http://schemas.microsoft.com/office/drawing/2014/main" id="{916492BB-1ED4-413E-B690-F8C0D3BADEC1}"/>
              </a:ext>
            </a:extLst>
          </p:cNvPr>
          <p:cNvSpPr/>
          <p:nvPr/>
        </p:nvSpPr>
        <p:spPr>
          <a:xfrm rot="16200000">
            <a:off x="6191804" y="1418151"/>
            <a:ext cx="252980" cy="4183503"/>
          </a:xfrm>
          <a:prstGeom prst="leftBrace">
            <a:avLst>
              <a:gd name="adj1" fmla="val 13806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80110F76-9A5E-4034-B0DC-83647975F578}"/>
              </a:ext>
            </a:extLst>
          </p:cNvPr>
          <p:cNvSpPr/>
          <p:nvPr/>
        </p:nvSpPr>
        <p:spPr>
          <a:xfrm rot="16200000">
            <a:off x="2687409" y="2432919"/>
            <a:ext cx="357741" cy="2233076"/>
          </a:xfrm>
          <a:prstGeom prst="leftBrace">
            <a:avLst>
              <a:gd name="adj1" fmla="val 138063"/>
              <a:gd name="adj2" fmla="val 4931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53">
            <a:extLst>
              <a:ext uri="{FF2B5EF4-FFF2-40B4-BE49-F238E27FC236}">
                <a16:creationId xmlns:a16="http://schemas.microsoft.com/office/drawing/2014/main" id="{F41EF8D1-7C1C-4428-9D97-22B3104DB273}"/>
              </a:ext>
            </a:extLst>
          </p:cNvPr>
          <p:cNvSpPr/>
          <p:nvPr/>
        </p:nvSpPr>
        <p:spPr>
          <a:xfrm rot="5400000">
            <a:off x="4430722" y="-1688423"/>
            <a:ext cx="373993" cy="7391401"/>
          </a:xfrm>
          <a:prstGeom prst="leftBrace">
            <a:avLst>
              <a:gd name="adj1" fmla="val 138063"/>
              <a:gd name="adj2" fmla="val 5145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Inhaltsplatzhalter 3">
            <a:extLst>
              <a:ext uri="{FF2B5EF4-FFF2-40B4-BE49-F238E27FC236}">
                <a16:creationId xmlns:a16="http://schemas.microsoft.com/office/drawing/2014/main" id="{68A4D5F6-357F-4798-AA6B-DC1B287A7DB6}"/>
              </a:ext>
            </a:extLst>
          </p:cNvPr>
          <p:cNvSpPr txBox="1">
            <a:spLocks/>
          </p:cNvSpPr>
          <p:nvPr/>
        </p:nvSpPr>
        <p:spPr>
          <a:xfrm>
            <a:off x="2198360" y="3951869"/>
            <a:ext cx="1335838" cy="26066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r>
              <a:rPr lang="en-GB" sz="1800" b="1" dirty="0">
                <a:solidFill>
                  <a:srgbClr val="FF0000"/>
                </a:solidFill>
              </a:rPr>
              <a:t>MANDATORY</a:t>
            </a:r>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
        <p:nvSpPr>
          <p:cNvPr id="56" name="Inhaltsplatzhalter 3">
            <a:extLst>
              <a:ext uri="{FF2B5EF4-FFF2-40B4-BE49-F238E27FC236}">
                <a16:creationId xmlns:a16="http://schemas.microsoft.com/office/drawing/2014/main" id="{9E0EC1FC-BDF7-4A1C-8DA9-37D48FE9F48B}"/>
              </a:ext>
            </a:extLst>
          </p:cNvPr>
          <p:cNvSpPr txBox="1">
            <a:spLocks/>
          </p:cNvSpPr>
          <p:nvPr/>
        </p:nvSpPr>
        <p:spPr>
          <a:xfrm>
            <a:off x="5650375" y="3951868"/>
            <a:ext cx="1335838" cy="26066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1200"/>
              </a:spcBef>
              <a:buFont typeface="Wingdings" charset="2"/>
              <a:buNone/>
            </a:pPr>
            <a:r>
              <a:rPr lang="en-GB" sz="1800" b="1" dirty="0">
                <a:solidFill>
                  <a:srgbClr val="FF0000"/>
                </a:solidFill>
              </a:rPr>
              <a:t>OPTIONAL</a:t>
            </a:r>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Font typeface="Wingdings" charset="2"/>
              <a:buNone/>
            </a:pPr>
            <a:endParaRPr lang="en-GB" dirty="0"/>
          </a:p>
          <a:p>
            <a:endParaRPr lang="en-GB" dirty="0"/>
          </a:p>
        </p:txBody>
      </p:sp>
    </p:spTree>
    <p:extLst>
      <p:ext uri="{BB962C8B-B14F-4D97-AF65-F5344CB8AC3E}">
        <p14:creationId xmlns:p14="http://schemas.microsoft.com/office/powerpoint/2010/main" val="169823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18</a:t>
            </a:fld>
            <a:endParaRPr lang="en-GB" dirty="0">
              <a:solidFill>
                <a:srgbClr val="3C3C00"/>
              </a:solidFill>
            </a:endParaRPr>
          </a:p>
        </p:txBody>
      </p:sp>
      <p:sp>
        <p:nvSpPr>
          <p:cNvPr id="5" name="Titel 4"/>
          <p:cNvSpPr>
            <a:spLocks noGrp="1"/>
          </p:cNvSpPr>
          <p:nvPr>
            <p:ph type="title"/>
          </p:nvPr>
        </p:nvSpPr>
        <p:spPr/>
        <p:txBody>
          <a:bodyPr/>
          <a:lstStyle/>
          <a:p>
            <a:r>
              <a:rPr lang="en-GB" dirty="0"/>
              <a:t>ROS filesystem level – Launch files </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4C5C2C5B-10ED-46DC-B070-E02871395158}"/>
              </a:ext>
            </a:extLst>
          </p:cNvPr>
          <p:cNvSpPr>
            <a:spLocks noGrp="1"/>
          </p:cNvSpPr>
          <p:nvPr>
            <p:ph sz="quarter" idx="12"/>
          </p:nvPr>
        </p:nvSpPr>
        <p:spPr>
          <a:xfrm>
            <a:off x="250758" y="958535"/>
            <a:ext cx="8544298" cy="501965"/>
          </a:xfrm>
        </p:spPr>
        <p:txBody>
          <a:bodyPr/>
          <a:lstStyle/>
          <a:p>
            <a:pPr marL="0" indent="0" algn="just">
              <a:spcBef>
                <a:spcPts val="1200"/>
              </a:spcBef>
              <a:buNone/>
            </a:pPr>
            <a:r>
              <a:rPr lang="en-GB" sz="1800" dirty="0"/>
              <a:t>ROS launch is a tool for launching multiple nodes. Are written in XML as </a:t>
            </a:r>
            <a:r>
              <a:rPr lang="en-GB" sz="1800" i="1" dirty="0"/>
              <a:t>*.launch</a:t>
            </a:r>
            <a:r>
              <a:rPr lang="en-GB" sz="1800" dirty="0"/>
              <a:t> files. If not yet running, ROS launch automatically starts the master.</a:t>
            </a:r>
            <a:endParaRPr lang="en-GB" dirty="0"/>
          </a:p>
        </p:txBody>
      </p:sp>
      <p:pic>
        <p:nvPicPr>
          <p:cNvPr id="10" name="Picture 9">
            <a:extLst>
              <a:ext uri="{FF2B5EF4-FFF2-40B4-BE49-F238E27FC236}">
                <a16:creationId xmlns:a16="http://schemas.microsoft.com/office/drawing/2014/main" id="{937EE0DD-40E1-4704-A318-72D7BC0EF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64" y="1580692"/>
            <a:ext cx="8537063" cy="754227"/>
          </a:xfrm>
          <a:prstGeom prst="rect">
            <a:avLst/>
          </a:prstGeom>
        </p:spPr>
      </p:pic>
      <mc:AlternateContent xmlns:mc="http://schemas.openxmlformats.org/markup-compatibility/2006" xmlns:a14="http://schemas.microsoft.com/office/drawing/2010/main">
        <mc:Choice Requires="a14">
          <p:sp>
            <p:nvSpPr>
              <p:cNvPr id="11" name="Inhaltsplatzhalter 3">
                <a:extLst>
                  <a:ext uri="{FF2B5EF4-FFF2-40B4-BE49-F238E27FC236}">
                    <a16:creationId xmlns:a16="http://schemas.microsoft.com/office/drawing/2014/main" id="{8A29712A-CD1D-4A9F-837E-8C20F7DB1184}"/>
                  </a:ext>
                </a:extLst>
              </p:cNvPr>
              <p:cNvSpPr txBox="1">
                <a:spLocks/>
              </p:cNvSpPr>
              <p:nvPr/>
            </p:nvSpPr>
            <p:spPr>
              <a:xfrm>
                <a:off x="1297384" y="2334919"/>
                <a:ext cx="6433822" cy="292934"/>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14:m>
                  <m:oMathPara xmlns:m="http://schemas.openxmlformats.org/officeDocument/2006/math">
                    <m:oMathParaPr>
                      <m:jc m:val="centerGroup"/>
                    </m:oMathParaPr>
                    <m:oMath xmlns:m="http://schemas.openxmlformats.org/officeDocument/2006/math">
                      <m:r>
                        <a:rPr lang="es-ES" b="1" i="1" dirty="0" smtClean="0">
                          <a:solidFill>
                            <a:srgbClr val="242F78"/>
                          </a:solidFill>
                          <a:latin typeface="Cambria Math" panose="02040503050406030204" pitchFamily="18" charset="0"/>
                        </a:rPr>
                        <m:t>𝑺𝒊𝒎𝒑𝒍𝒆</m:t>
                      </m:r>
                      <m:r>
                        <a:rPr lang="es-ES" b="1" i="1" dirty="0" smtClean="0">
                          <a:solidFill>
                            <a:srgbClr val="242F78"/>
                          </a:solidFill>
                          <a:latin typeface="Cambria Math" panose="02040503050406030204" pitchFamily="18" charset="0"/>
                        </a:rPr>
                        <m:t> </m:t>
                      </m:r>
                      <m:r>
                        <a:rPr lang="es-ES" b="1" i="1" dirty="0" smtClean="0">
                          <a:solidFill>
                            <a:srgbClr val="242F78"/>
                          </a:solidFill>
                          <a:latin typeface="Cambria Math" panose="02040503050406030204" pitchFamily="18" charset="0"/>
                        </a:rPr>
                        <m:t>𝒍𝒂𝒖𝒏𝒄𝒉</m:t>
                      </m:r>
                      <m:r>
                        <a:rPr lang="es-ES" b="1" i="1" dirty="0" smtClean="0">
                          <a:solidFill>
                            <a:srgbClr val="242F78"/>
                          </a:solidFill>
                          <a:latin typeface="Cambria Math" panose="02040503050406030204" pitchFamily="18" charset="0"/>
                        </a:rPr>
                        <m:t> </m:t>
                      </m:r>
                      <m:r>
                        <a:rPr lang="es-ES" b="1" i="1" dirty="0" smtClean="0">
                          <a:solidFill>
                            <a:srgbClr val="242F78"/>
                          </a:solidFill>
                          <a:latin typeface="Cambria Math" panose="02040503050406030204" pitchFamily="18" charset="0"/>
                        </a:rPr>
                        <m:t>𝒇𝒊𝒍𝒆</m:t>
                      </m:r>
                      <m:r>
                        <a:rPr lang="es-ES" b="1" i="1" dirty="0" smtClean="0">
                          <a:solidFill>
                            <a:srgbClr val="242F78"/>
                          </a:solidFill>
                          <a:latin typeface="Cambria Math" panose="02040503050406030204" pitchFamily="18" charset="0"/>
                        </a:rPr>
                        <m:t> </m:t>
                      </m:r>
                      <m:r>
                        <a:rPr lang="es-ES" b="1" i="1" dirty="0" smtClean="0">
                          <a:solidFill>
                            <a:srgbClr val="242F78"/>
                          </a:solidFill>
                          <a:latin typeface="Cambria Math" panose="02040503050406030204" pitchFamily="18" charset="0"/>
                        </a:rPr>
                        <m:t>𝒆𝒙𝒂𝒎𝒑𝒍𝒆</m:t>
                      </m:r>
                    </m:oMath>
                  </m:oMathPara>
                </a14:m>
                <a:endParaRPr lang="en-GB" b="1" dirty="0">
                  <a:solidFill>
                    <a:srgbClr val="242F78"/>
                  </a:solidFill>
                </a:endParaRPr>
              </a:p>
            </p:txBody>
          </p:sp>
        </mc:Choice>
        <mc:Fallback xmlns="">
          <p:sp>
            <p:nvSpPr>
              <p:cNvPr id="11" name="Inhaltsplatzhalter 3">
                <a:extLst>
                  <a:ext uri="{FF2B5EF4-FFF2-40B4-BE49-F238E27FC236}">
                    <a16:creationId xmlns:a16="http://schemas.microsoft.com/office/drawing/2014/main" id="{8A29712A-CD1D-4A9F-837E-8C20F7DB1184}"/>
                  </a:ext>
                </a:extLst>
              </p:cNvPr>
              <p:cNvSpPr txBox="1">
                <a:spLocks noRot="1" noChangeAspect="1" noMove="1" noResize="1" noEditPoints="1" noAdjustHandles="1" noChangeArrowheads="1" noChangeShapeType="1" noTextEdit="1"/>
              </p:cNvSpPr>
              <p:nvPr/>
            </p:nvSpPr>
            <p:spPr>
              <a:xfrm>
                <a:off x="1297384" y="2334919"/>
                <a:ext cx="6433822" cy="292934"/>
              </a:xfrm>
              <a:prstGeom prst="rect">
                <a:avLst/>
              </a:prstGeom>
              <a:blipFill>
                <a:blip r:embed="rId4"/>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Inhaltsplatzhalter 3">
                <a:extLst>
                  <a:ext uri="{FF2B5EF4-FFF2-40B4-BE49-F238E27FC236}">
                    <a16:creationId xmlns:a16="http://schemas.microsoft.com/office/drawing/2014/main" id="{1F777950-8A05-4D95-A6CD-C8F866E69C23}"/>
                  </a:ext>
                </a:extLst>
              </p:cNvPr>
              <p:cNvSpPr txBox="1">
                <a:spLocks/>
              </p:cNvSpPr>
              <p:nvPr/>
            </p:nvSpPr>
            <p:spPr>
              <a:xfrm>
                <a:off x="250758" y="2679152"/>
                <a:ext cx="8544298" cy="2152203"/>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200"/>
                  </a:spcBef>
                  <a:buFont typeface="Wingdings" charset="2"/>
                  <a:buNone/>
                </a:pPr>
                <a:r>
                  <a:rPr lang="en-GB" sz="1800" dirty="0"/>
                  <a:t>There are multiple tag options:</a:t>
                </a:r>
              </a:p>
              <a:p>
                <a:pPr lvl="1" algn="just">
                  <a:spcBef>
                    <a:spcPts val="1200"/>
                  </a:spcBef>
                </a:pPr>
                <a:r>
                  <a:rPr lang="en-GB" sz="1800" b="1" dirty="0"/>
                  <a:t>&lt;include&gt; </a:t>
                </a:r>
                <a:r>
                  <a:rPr lang="en-GB" sz="1800" dirty="0"/>
                  <a:t>enables you to import another </a:t>
                </a:r>
                <a14:m>
                  <m:oMath xmlns:m="http://schemas.openxmlformats.org/officeDocument/2006/math">
                    <m:r>
                      <a:rPr lang="en-GB" sz="1800" i="1" dirty="0" smtClean="0">
                        <a:latin typeface="Cambria Math" panose="02040503050406030204" pitchFamily="18" charset="0"/>
                      </a:rPr>
                      <m:t>𝑟𝑜𝑠𝑙𝑎𝑢𝑛𝑐h</m:t>
                    </m:r>
                  </m:oMath>
                </a14:m>
                <a:r>
                  <a:rPr lang="en-GB" sz="1800" dirty="0"/>
                  <a:t> xml file into the current file.</a:t>
                </a:r>
                <a:endParaRPr lang="en-GB" sz="1800" b="1" dirty="0"/>
              </a:p>
              <a:p>
                <a:pPr lvl="1" algn="just">
                  <a:spcBef>
                    <a:spcPts val="1200"/>
                  </a:spcBef>
                </a:pPr>
                <a:r>
                  <a:rPr lang="en-GB" sz="1800" b="1" dirty="0"/>
                  <a:t>&lt;remap&gt; </a:t>
                </a:r>
                <a:r>
                  <a:rPr lang="en-GB" sz="1800" dirty="0"/>
                  <a:t>For remapping topic names.</a:t>
                </a:r>
              </a:p>
              <a:p>
                <a:pPr lvl="1" algn="just">
                  <a:spcBef>
                    <a:spcPts val="1200"/>
                  </a:spcBef>
                </a:pPr>
                <a:r>
                  <a:rPr lang="en-GB" sz="1800" b="1" dirty="0"/>
                  <a:t>&lt;</a:t>
                </a:r>
                <a:r>
                  <a:rPr lang="en-GB" sz="1800" b="1" dirty="0" err="1"/>
                  <a:t>param</a:t>
                </a:r>
                <a:r>
                  <a:rPr lang="en-GB" sz="1800" b="1" dirty="0"/>
                  <a:t>&gt; </a:t>
                </a:r>
                <a:r>
                  <a:rPr lang="en-GB" sz="1800" dirty="0"/>
                  <a:t>defines a parameter to be set on the </a:t>
                </a:r>
                <a:r>
                  <a:rPr lang="en-GB" sz="1800" b="1" i="1" dirty="0"/>
                  <a:t>parameter server.</a:t>
                </a:r>
                <a:endParaRPr lang="en-GB" sz="1800" b="1" dirty="0"/>
              </a:p>
              <a:p>
                <a:pPr lvl="1" algn="just">
                  <a:spcBef>
                    <a:spcPts val="1200"/>
                  </a:spcBef>
                </a:pPr>
                <a:r>
                  <a:rPr lang="en-GB" sz="1800" b="1" dirty="0"/>
                  <a:t>&lt;</a:t>
                </a:r>
                <a:r>
                  <a:rPr lang="en-GB" sz="1800" b="1" dirty="0" err="1"/>
                  <a:t>arg</a:t>
                </a:r>
                <a:r>
                  <a:rPr lang="en-GB" sz="1800" b="1" dirty="0"/>
                  <a:t>&gt; </a:t>
                </a:r>
                <a:r>
                  <a:rPr lang="en-GB" sz="1800" dirty="0"/>
                  <a:t>useful to create reusable launch files by specifying values that are passed via the command-line, an &lt;include&gt; tag or declared for high-level files.</a:t>
                </a:r>
              </a:p>
            </p:txBody>
          </p:sp>
        </mc:Choice>
        <mc:Fallback xmlns="">
          <p:sp>
            <p:nvSpPr>
              <p:cNvPr id="12" name="Inhaltsplatzhalter 3">
                <a:extLst>
                  <a:ext uri="{FF2B5EF4-FFF2-40B4-BE49-F238E27FC236}">
                    <a16:creationId xmlns:a16="http://schemas.microsoft.com/office/drawing/2014/main" id="{1F777950-8A05-4D95-A6CD-C8F866E69C23}"/>
                  </a:ext>
                </a:extLst>
              </p:cNvPr>
              <p:cNvSpPr txBox="1">
                <a:spLocks noRot="1" noChangeAspect="1" noMove="1" noResize="1" noEditPoints="1" noAdjustHandles="1" noChangeArrowheads="1" noChangeShapeType="1" noTextEdit="1"/>
              </p:cNvSpPr>
              <p:nvPr/>
            </p:nvSpPr>
            <p:spPr>
              <a:xfrm>
                <a:off x="250758" y="2679152"/>
                <a:ext cx="8544298" cy="2152203"/>
              </a:xfrm>
              <a:prstGeom prst="rect">
                <a:avLst/>
              </a:prstGeom>
              <a:blipFill>
                <a:blip r:embed="rId5"/>
                <a:stretch>
                  <a:fillRect l="-1355" t="-4520" r="-1355"/>
                </a:stretch>
              </a:blipFill>
            </p:spPr>
            <p:txBody>
              <a:bodyPr/>
              <a:lstStyle/>
              <a:p>
                <a:r>
                  <a:rPr lang="en-US">
                    <a:noFill/>
                  </a:rPr>
                  <a:t> </a:t>
                </a:r>
              </a:p>
            </p:txBody>
          </p:sp>
        </mc:Fallback>
      </mc:AlternateContent>
    </p:spTree>
    <p:extLst>
      <p:ext uri="{BB962C8B-B14F-4D97-AF65-F5344CB8AC3E}">
        <p14:creationId xmlns:p14="http://schemas.microsoft.com/office/powerpoint/2010/main" val="173771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19</a:t>
            </a:fld>
            <a:endParaRPr lang="en-GB" dirty="0">
              <a:solidFill>
                <a:srgbClr val="3C3C00"/>
              </a:solidFill>
            </a:endParaRPr>
          </a:p>
        </p:txBody>
      </p:sp>
      <p:sp>
        <p:nvSpPr>
          <p:cNvPr id="5" name="Titel 4"/>
          <p:cNvSpPr>
            <a:spLocks noGrp="1"/>
          </p:cNvSpPr>
          <p:nvPr>
            <p:ph type="title"/>
          </p:nvPr>
        </p:nvSpPr>
        <p:spPr/>
        <p:txBody>
          <a:bodyPr/>
          <a:lstStyle/>
          <a:p>
            <a:r>
              <a:rPr lang="en-GB" dirty="0"/>
              <a:t>ROS Community level</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B0A0EAB6-206A-42B5-9B69-DFA6256A153D}"/>
              </a:ext>
            </a:extLst>
          </p:cNvPr>
          <p:cNvSpPr>
            <a:spLocks noGrp="1"/>
          </p:cNvSpPr>
          <p:nvPr>
            <p:ph sz="quarter" idx="12"/>
          </p:nvPr>
        </p:nvSpPr>
        <p:spPr>
          <a:xfrm>
            <a:off x="250757" y="958534"/>
            <a:ext cx="8544299" cy="3207683"/>
          </a:xfrm>
        </p:spPr>
        <p:txBody>
          <a:bodyPr/>
          <a:lstStyle/>
          <a:p>
            <a:pPr marL="138113" indent="-138113" algn="just">
              <a:spcBef>
                <a:spcPts val="1200"/>
              </a:spcBef>
            </a:pPr>
            <a:r>
              <a:rPr lang="en-GB" sz="1800" b="1" dirty="0"/>
              <a:t>Distributions. </a:t>
            </a:r>
            <a:r>
              <a:rPr lang="en-GB" sz="1800" dirty="0"/>
              <a:t>ROS distributions are collection of versioned stacks that you can install.</a:t>
            </a:r>
            <a:endParaRPr lang="en-GB" sz="1800" b="1" dirty="0"/>
          </a:p>
          <a:p>
            <a:pPr marL="138113" indent="-138113" algn="just">
              <a:spcBef>
                <a:spcPts val="1200"/>
              </a:spcBef>
            </a:pPr>
            <a:r>
              <a:rPr lang="en-GB" sz="1800" b="1" dirty="0"/>
              <a:t>Repositories. </a:t>
            </a:r>
            <a:r>
              <a:rPr lang="en-GB" sz="1800" dirty="0"/>
              <a:t>ROS relies on a federated network of code repositories.</a:t>
            </a:r>
          </a:p>
          <a:p>
            <a:pPr marL="138113" indent="-138113" algn="just">
              <a:spcBef>
                <a:spcPts val="1200"/>
              </a:spcBef>
            </a:pPr>
            <a:r>
              <a:rPr lang="en-GB" sz="1800" b="1" dirty="0"/>
              <a:t>The ROS wiki. </a:t>
            </a:r>
            <a:r>
              <a:rPr lang="en-GB" sz="1800" dirty="0">
                <a:hlinkClick r:id="rId3"/>
              </a:rPr>
              <a:t>http://wiki.ros.org/Documentation</a:t>
            </a:r>
            <a:r>
              <a:rPr lang="en-GB" sz="1800" dirty="0"/>
              <a:t> main forum for documenting information about ROS.</a:t>
            </a:r>
          </a:p>
          <a:p>
            <a:pPr marL="138113" indent="-138113" algn="just">
              <a:spcBef>
                <a:spcPts val="1200"/>
              </a:spcBef>
            </a:pPr>
            <a:r>
              <a:rPr lang="en-GB" sz="1800" b="1" dirty="0"/>
              <a:t>Bug Ticket System. </a:t>
            </a:r>
            <a:r>
              <a:rPr lang="en-GB" sz="1800" dirty="0">
                <a:hlinkClick r:id="rId4"/>
              </a:rPr>
              <a:t>http://wiki.ros.org/Tickets</a:t>
            </a:r>
            <a:endParaRPr lang="en-GB" sz="1800" dirty="0"/>
          </a:p>
          <a:p>
            <a:pPr marL="138113" indent="-138113" algn="just">
              <a:spcBef>
                <a:spcPts val="1200"/>
              </a:spcBef>
            </a:pPr>
            <a:r>
              <a:rPr lang="en-GB" sz="1800" b="1" dirty="0"/>
              <a:t>Mailing Lists. </a:t>
            </a:r>
            <a:r>
              <a:rPr lang="en-GB" sz="1800" dirty="0">
                <a:hlinkClick r:id="rId5"/>
              </a:rPr>
              <a:t>http://wiki.ros.org/Support</a:t>
            </a:r>
            <a:r>
              <a:rPr lang="en-GB" sz="1800" dirty="0"/>
              <a:t> primary communication channel about new updates.</a:t>
            </a:r>
          </a:p>
          <a:p>
            <a:pPr marL="138113" indent="-138113" algn="just">
              <a:spcBef>
                <a:spcPts val="1200"/>
              </a:spcBef>
            </a:pPr>
            <a:r>
              <a:rPr lang="en-GB" sz="1800" b="1" dirty="0"/>
              <a:t>ROS answers. </a:t>
            </a:r>
            <a:r>
              <a:rPr lang="en-GB" sz="1800" dirty="0">
                <a:hlinkClick r:id="rId6"/>
              </a:rPr>
              <a:t>https://answers.ros.org/questions/</a:t>
            </a:r>
            <a:endParaRPr lang="en-GB" sz="1800" dirty="0"/>
          </a:p>
          <a:p>
            <a:pPr marL="138113" indent="-138113" algn="just">
              <a:spcBef>
                <a:spcPts val="1200"/>
              </a:spcBef>
            </a:pPr>
            <a:r>
              <a:rPr lang="en-GB" sz="1800" b="1" dirty="0"/>
              <a:t>Blog. </a:t>
            </a:r>
            <a:r>
              <a:rPr lang="en-GB" sz="1800" dirty="0">
                <a:hlinkClick r:id="rId7"/>
              </a:rPr>
              <a:t>http://www.ros.org/news/</a:t>
            </a:r>
            <a:endParaRPr lang="en-GB" dirty="0"/>
          </a:p>
          <a:p>
            <a:pPr marL="0" indent="0">
              <a:buNone/>
            </a:pPr>
            <a:endParaRPr lang="en-GB" dirty="0"/>
          </a:p>
          <a:p>
            <a:endParaRPr lang="en-GB" dirty="0"/>
          </a:p>
        </p:txBody>
      </p:sp>
    </p:spTree>
    <p:extLst>
      <p:ext uri="{BB962C8B-B14F-4D97-AF65-F5344CB8AC3E}">
        <p14:creationId xmlns:p14="http://schemas.microsoft.com/office/powerpoint/2010/main" val="2208304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a:t>
            </a:fld>
            <a:endParaRPr lang="en-GB" dirty="0">
              <a:solidFill>
                <a:srgbClr val="3C3C00"/>
              </a:solidFill>
            </a:endParaRPr>
          </a:p>
        </p:txBody>
      </p:sp>
      <p:sp>
        <p:nvSpPr>
          <p:cNvPr id="7" name="Fußzeilenplatzhalter 1">
            <a:extLst>
              <a:ext uri="{FF2B5EF4-FFF2-40B4-BE49-F238E27FC236}">
                <a16:creationId xmlns:a16="http://schemas.microsoft.com/office/drawing/2014/main" id="{7A1EB816-F0AD-4B3F-9191-805782BF628C}"/>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pic>
        <p:nvPicPr>
          <p:cNvPr id="8" name="TurtleBot3 - Official Product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0700" y="285750"/>
            <a:ext cx="8102600" cy="4572000"/>
          </a:xfrm>
          <a:prstGeom prst="rect">
            <a:avLst/>
          </a:prstGeom>
        </p:spPr>
      </p:pic>
    </p:spTree>
    <p:extLst>
      <p:ext uri="{BB962C8B-B14F-4D97-AF65-F5344CB8AC3E}">
        <p14:creationId xmlns:p14="http://schemas.microsoft.com/office/powerpoint/2010/main" val="35479883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E8DC0B7-60CF-4A06-9109-22EA40865D42}"/>
              </a:ext>
            </a:extLst>
          </p:cNvPr>
          <p:cNvSpPr txBox="1">
            <a:spLocks/>
          </p:cNvSpPr>
          <p:nvPr/>
        </p:nvSpPr>
        <p:spPr>
          <a:xfrm>
            <a:off x="4437880" y="3847779"/>
            <a:ext cx="3401975" cy="365119"/>
          </a:xfrm>
          <a:prstGeom prst="rect">
            <a:avLst/>
          </a:prstGeom>
        </p:spPr>
        <p:txBody>
          <a:bodyPr vert="horz" wrap="square" lIns="27004" tIns="16202" rIns="27004" bIns="16202">
            <a:spAutoFit/>
          </a:bodyPr>
          <a:lstStyle>
            <a:lvl1pPr algn="l" defTabSz="685754" rtl="0" eaLnBrk="1" latinLnBrk="0" hangingPunct="1">
              <a:lnSpc>
                <a:spcPct val="90000"/>
              </a:lnSpc>
              <a:spcBef>
                <a:spcPct val="0"/>
              </a:spcBef>
              <a:buNone/>
              <a:defRPr sz="2400" kern="1200">
                <a:solidFill>
                  <a:schemeClr val="bg1"/>
                </a:solidFill>
                <a:latin typeface="Calibri Light"/>
                <a:ea typeface="+mj-ea"/>
                <a:cs typeface="+mj-cs"/>
              </a:defRPr>
            </a:lvl1pPr>
          </a:lstStyle>
          <a:p>
            <a:r>
              <a:rPr lang="en-GB" dirty="0"/>
              <a:t>ROS Tools and Commands</a:t>
            </a:r>
          </a:p>
        </p:txBody>
      </p:sp>
    </p:spTree>
    <p:extLst>
      <p:ext uri="{BB962C8B-B14F-4D97-AF65-F5344CB8AC3E}">
        <p14:creationId xmlns:p14="http://schemas.microsoft.com/office/powerpoint/2010/main" val="1364282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21</a:t>
            </a:fld>
            <a:endParaRPr lang="en-GB" dirty="0">
              <a:solidFill>
                <a:srgbClr val="3C3C00"/>
              </a:solidFill>
            </a:endParaRPr>
          </a:p>
        </p:txBody>
      </p:sp>
      <p:sp>
        <p:nvSpPr>
          <p:cNvPr id="5" name="Titel 4"/>
          <p:cNvSpPr>
            <a:spLocks noGrp="1"/>
          </p:cNvSpPr>
          <p:nvPr>
            <p:ph type="title"/>
          </p:nvPr>
        </p:nvSpPr>
        <p:spPr/>
        <p:txBody>
          <a:bodyPr/>
          <a:lstStyle/>
          <a:p>
            <a:r>
              <a:rPr lang="en-GB" dirty="0"/>
              <a:t>ROS Commands (I)</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11" name="Inhaltsplatzhalter 3">
            <a:extLst>
              <a:ext uri="{FF2B5EF4-FFF2-40B4-BE49-F238E27FC236}">
                <a16:creationId xmlns:a16="http://schemas.microsoft.com/office/drawing/2014/main" id="{FA229D72-246B-4F7F-ADE2-BC166D7A19A7}"/>
              </a:ext>
            </a:extLst>
          </p:cNvPr>
          <p:cNvSpPr txBox="1">
            <a:spLocks/>
          </p:cNvSpPr>
          <p:nvPr/>
        </p:nvSpPr>
        <p:spPr>
          <a:xfrm>
            <a:off x="250757" y="958535"/>
            <a:ext cx="4641283" cy="254972"/>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1800" b="1" dirty="0"/>
              <a:t>Filesystem management commands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10" name="Rectangle 9">
            <a:extLst>
              <a:ext uri="{FF2B5EF4-FFF2-40B4-BE49-F238E27FC236}">
                <a16:creationId xmlns:a16="http://schemas.microsoft.com/office/drawing/2014/main" id="{79DD5B64-0089-4D06-BD2C-D64940450BFD}"/>
              </a:ext>
            </a:extLst>
          </p:cNvPr>
          <p:cNvSpPr/>
          <p:nvPr/>
        </p:nvSpPr>
        <p:spPr>
          <a:xfrm>
            <a:off x="257993" y="1296708"/>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catkin_create_pkg</a:t>
            </a:r>
            <a:r>
              <a:rPr lang="es-ES" b="0" i="1" dirty="0">
                <a:solidFill>
                  <a:schemeClr val="tx1"/>
                </a:solidFill>
                <a:latin typeface="+mj-lt"/>
              </a:rPr>
              <a:t> &lt;</a:t>
            </a:r>
            <a:r>
              <a:rPr lang="es-ES" b="0" i="1" dirty="0" err="1">
                <a:solidFill>
                  <a:schemeClr val="tx1"/>
                </a:solidFill>
                <a:latin typeface="+mj-lt"/>
              </a:rPr>
              <a:t>package_name</a:t>
            </a:r>
            <a:r>
              <a:rPr lang="es-ES" b="0" i="1" dirty="0">
                <a:solidFill>
                  <a:schemeClr val="tx1"/>
                </a:solidFill>
                <a:latin typeface="+mj-lt"/>
              </a:rPr>
              <a:t>&gt; [depend1] [depend2]</a:t>
            </a:r>
            <a:endParaRPr lang="en-US" i="1" dirty="0">
              <a:solidFill>
                <a:schemeClr val="tx1"/>
              </a:solidFill>
            </a:endParaRPr>
          </a:p>
        </p:txBody>
      </p:sp>
      <p:sp>
        <p:nvSpPr>
          <p:cNvPr id="12" name="Inhaltsplatzhalter 3">
            <a:extLst>
              <a:ext uri="{FF2B5EF4-FFF2-40B4-BE49-F238E27FC236}">
                <a16:creationId xmlns:a16="http://schemas.microsoft.com/office/drawing/2014/main" id="{C633B3BF-153A-4E28-AE59-A1C52773D832}"/>
              </a:ext>
            </a:extLst>
          </p:cNvPr>
          <p:cNvSpPr txBox="1">
            <a:spLocks/>
          </p:cNvSpPr>
          <p:nvPr/>
        </p:nvSpPr>
        <p:spPr>
          <a:xfrm>
            <a:off x="5203757" y="1260358"/>
            <a:ext cx="4641283" cy="28475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Creates a new ROS package</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13" name="Rectangle 12">
            <a:extLst>
              <a:ext uri="{FF2B5EF4-FFF2-40B4-BE49-F238E27FC236}">
                <a16:creationId xmlns:a16="http://schemas.microsoft.com/office/drawing/2014/main" id="{7EE53F9F-1D57-4DF5-AAA7-C75428AAE6DD}"/>
              </a:ext>
            </a:extLst>
          </p:cNvPr>
          <p:cNvSpPr/>
          <p:nvPr/>
        </p:nvSpPr>
        <p:spPr>
          <a:xfrm>
            <a:off x="257993" y="1663017"/>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catkin_make</a:t>
            </a:r>
            <a:endParaRPr lang="en-US" i="1" dirty="0">
              <a:solidFill>
                <a:schemeClr val="tx1"/>
              </a:solidFill>
            </a:endParaRPr>
          </a:p>
        </p:txBody>
      </p:sp>
      <p:sp>
        <p:nvSpPr>
          <p:cNvPr id="14" name="Inhaltsplatzhalter 3">
            <a:extLst>
              <a:ext uri="{FF2B5EF4-FFF2-40B4-BE49-F238E27FC236}">
                <a16:creationId xmlns:a16="http://schemas.microsoft.com/office/drawing/2014/main" id="{B9CF68F2-7374-426D-AA85-F3A0CDD14790}"/>
              </a:ext>
            </a:extLst>
          </p:cNvPr>
          <p:cNvSpPr txBox="1">
            <a:spLocks/>
          </p:cNvSpPr>
          <p:nvPr/>
        </p:nvSpPr>
        <p:spPr>
          <a:xfrm>
            <a:off x="5203757" y="1632430"/>
            <a:ext cx="4641283" cy="28475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Builds a ROS catkin workspace</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15" name="Rectangle 14">
            <a:extLst>
              <a:ext uri="{FF2B5EF4-FFF2-40B4-BE49-F238E27FC236}">
                <a16:creationId xmlns:a16="http://schemas.microsoft.com/office/drawing/2014/main" id="{12F0A0F6-47E0-4B6B-8291-4F28A2284631}"/>
              </a:ext>
            </a:extLst>
          </p:cNvPr>
          <p:cNvSpPr/>
          <p:nvPr/>
        </p:nvSpPr>
        <p:spPr>
          <a:xfrm>
            <a:off x="245764" y="2047039"/>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roscd</a:t>
            </a:r>
            <a:r>
              <a:rPr lang="es-ES" b="0" i="1" dirty="0">
                <a:solidFill>
                  <a:schemeClr val="tx1"/>
                </a:solidFill>
                <a:latin typeface="+mj-lt"/>
              </a:rPr>
              <a:t> &lt;</a:t>
            </a:r>
            <a:r>
              <a:rPr lang="es-ES" b="0" i="1" dirty="0" err="1">
                <a:solidFill>
                  <a:schemeClr val="tx1"/>
                </a:solidFill>
                <a:latin typeface="+mj-lt"/>
              </a:rPr>
              <a:t>package_name</a:t>
            </a:r>
            <a:r>
              <a:rPr lang="es-ES" b="0" i="1" dirty="0">
                <a:solidFill>
                  <a:schemeClr val="tx1"/>
                </a:solidFill>
                <a:latin typeface="+mj-lt"/>
              </a:rPr>
              <a:t>&gt;</a:t>
            </a:r>
            <a:endParaRPr lang="en-US" i="1" dirty="0">
              <a:solidFill>
                <a:schemeClr val="tx1"/>
              </a:solidFill>
            </a:endParaRPr>
          </a:p>
        </p:txBody>
      </p:sp>
      <p:sp>
        <p:nvSpPr>
          <p:cNvPr id="16" name="Inhaltsplatzhalter 3">
            <a:extLst>
              <a:ext uri="{FF2B5EF4-FFF2-40B4-BE49-F238E27FC236}">
                <a16:creationId xmlns:a16="http://schemas.microsoft.com/office/drawing/2014/main" id="{B0DABDE7-1946-4FC7-B545-5D81E44B66C0}"/>
              </a:ext>
            </a:extLst>
          </p:cNvPr>
          <p:cNvSpPr txBox="1">
            <a:spLocks/>
          </p:cNvSpPr>
          <p:nvPr/>
        </p:nvSpPr>
        <p:spPr>
          <a:xfrm>
            <a:off x="5203757" y="2006098"/>
            <a:ext cx="2911543" cy="294885"/>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Change directory to a package</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6" name="Rectangle 5">
            <a:extLst>
              <a:ext uri="{FF2B5EF4-FFF2-40B4-BE49-F238E27FC236}">
                <a16:creationId xmlns:a16="http://schemas.microsoft.com/office/drawing/2014/main" id="{87E361A1-EAE4-48C4-8D2C-FD49DC4FD546}"/>
              </a:ext>
            </a:extLst>
          </p:cNvPr>
          <p:cNvSpPr/>
          <p:nvPr/>
        </p:nvSpPr>
        <p:spPr>
          <a:xfrm>
            <a:off x="169949" y="2593613"/>
            <a:ext cx="1972784" cy="369332"/>
          </a:xfrm>
          <a:prstGeom prst="rect">
            <a:avLst/>
          </a:prstGeom>
        </p:spPr>
        <p:txBody>
          <a:bodyPr wrap="none">
            <a:spAutoFit/>
          </a:bodyPr>
          <a:lstStyle/>
          <a:p>
            <a:r>
              <a:rPr lang="en-GB" sz="1800" b="1" dirty="0">
                <a:latin typeface="Calibri Light" panose="020F0302020204030204" pitchFamily="34" charset="0"/>
                <a:cs typeface="Calibri Light" panose="020F0302020204030204" pitchFamily="34" charset="0"/>
              </a:rPr>
              <a:t>Start-up commands</a:t>
            </a:r>
          </a:p>
        </p:txBody>
      </p:sp>
      <p:sp>
        <p:nvSpPr>
          <p:cNvPr id="17" name="Rectangle 16">
            <a:extLst>
              <a:ext uri="{FF2B5EF4-FFF2-40B4-BE49-F238E27FC236}">
                <a16:creationId xmlns:a16="http://schemas.microsoft.com/office/drawing/2014/main" id="{A4ABBD68-0C89-4F53-A4CB-D714B0EF5247}"/>
              </a:ext>
            </a:extLst>
          </p:cNvPr>
          <p:cNvSpPr/>
          <p:nvPr/>
        </p:nvSpPr>
        <p:spPr>
          <a:xfrm>
            <a:off x="245764" y="2967577"/>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roscore</a:t>
            </a:r>
            <a:endParaRPr lang="en-US" i="1" dirty="0">
              <a:solidFill>
                <a:schemeClr val="tx1"/>
              </a:solidFill>
            </a:endParaRPr>
          </a:p>
        </p:txBody>
      </p:sp>
      <p:sp>
        <p:nvSpPr>
          <p:cNvPr id="18" name="Inhaltsplatzhalter 3">
            <a:extLst>
              <a:ext uri="{FF2B5EF4-FFF2-40B4-BE49-F238E27FC236}">
                <a16:creationId xmlns:a16="http://schemas.microsoft.com/office/drawing/2014/main" id="{1A477C32-6793-490D-9F14-BE8AB438E1DC}"/>
              </a:ext>
            </a:extLst>
          </p:cNvPr>
          <p:cNvSpPr txBox="1">
            <a:spLocks/>
          </p:cNvSpPr>
          <p:nvPr/>
        </p:nvSpPr>
        <p:spPr>
          <a:xfrm>
            <a:off x="5203758" y="2931227"/>
            <a:ext cx="3063944" cy="245473"/>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The basis nodes for ROS-based systems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19" name="Rectangle 18">
            <a:extLst>
              <a:ext uri="{FF2B5EF4-FFF2-40B4-BE49-F238E27FC236}">
                <a16:creationId xmlns:a16="http://schemas.microsoft.com/office/drawing/2014/main" id="{2F8D998D-5AC4-4F28-9E6C-C20ACD87A782}"/>
              </a:ext>
            </a:extLst>
          </p:cNvPr>
          <p:cNvSpPr/>
          <p:nvPr/>
        </p:nvSpPr>
        <p:spPr>
          <a:xfrm>
            <a:off x="245764" y="3370886"/>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rosrun</a:t>
            </a:r>
            <a:r>
              <a:rPr lang="es-ES" b="0" i="1" dirty="0">
                <a:solidFill>
                  <a:schemeClr val="tx1"/>
                </a:solidFill>
                <a:latin typeface="+mj-lt"/>
              </a:rPr>
              <a:t> &lt;</a:t>
            </a:r>
            <a:r>
              <a:rPr lang="es-ES" b="0" i="1" dirty="0" err="1">
                <a:solidFill>
                  <a:schemeClr val="tx1"/>
                </a:solidFill>
                <a:latin typeface="+mj-lt"/>
              </a:rPr>
              <a:t>package_name</a:t>
            </a:r>
            <a:r>
              <a:rPr lang="es-ES" b="0" i="1" dirty="0">
                <a:solidFill>
                  <a:schemeClr val="tx1"/>
                </a:solidFill>
                <a:latin typeface="+mj-lt"/>
              </a:rPr>
              <a:t>&gt; </a:t>
            </a:r>
            <a:r>
              <a:rPr lang="es-ES" i="1" dirty="0">
                <a:solidFill>
                  <a:schemeClr val="tx1"/>
                </a:solidFill>
              </a:rPr>
              <a:t>&lt;</a:t>
            </a:r>
            <a:r>
              <a:rPr lang="es-ES" i="1" dirty="0" err="1">
                <a:solidFill>
                  <a:schemeClr val="tx1"/>
                </a:solidFill>
              </a:rPr>
              <a:t>node_name</a:t>
            </a:r>
            <a:r>
              <a:rPr lang="es-ES" i="1" dirty="0">
                <a:solidFill>
                  <a:schemeClr val="tx1"/>
                </a:solidFill>
              </a:rPr>
              <a:t>&gt;</a:t>
            </a:r>
            <a:endParaRPr lang="en-US" i="1" dirty="0">
              <a:solidFill>
                <a:schemeClr val="tx1"/>
              </a:solidFill>
            </a:endParaRPr>
          </a:p>
        </p:txBody>
      </p:sp>
      <p:sp>
        <p:nvSpPr>
          <p:cNvPr id="20" name="Inhaltsplatzhalter 3">
            <a:extLst>
              <a:ext uri="{FF2B5EF4-FFF2-40B4-BE49-F238E27FC236}">
                <a16:creationId xmlns:a16="http://schemas.microsoft.com/office/drawing/2014/main" id="{81286139-4480-4741-89BE-026B6149C5E0}"/>
              </a:ext>
            </a:extLst>
          </p:cNvPr>
          <p:cNvSpPr txBox="1">
            <a:spLocks/>
          </p:cNvSpPr>
          <p:nvPr/>
        </p:nvSpPr>
        <p:spPr>
          <a:xfrm>
            <a:off x="5203758" y="3334536"/>
            <a:ext cx="3063944" cy="245473"/>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Runs a ROS package’s executable</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21" name="Rectangle 20">
            <a:extLst>
              <a:ext uri="{FF2B5EF4-FFF2-40B4-BE49-F238E27FC236}">
                <a16:creationId xmlns:a16="http://schemas.microsoft.com/office/drawing/2014/main" id="{0C39099F-3BE8-42B3-8BA4-20E5B1A816B0}"/>
              </a:ext>
            </a:extLst>
          </p:cNvPr>
          <p:cNvSpPr/>
          <p:nvPr/>
        </p:nvSpPr>
        <p:spPr>
          <a:xfrm>
            <a:off x="257994" y="3782626"/>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roslaunc</a:t>
            </a:r>
            <a:r>
              <a:rPr lang="es-ES" i="1" dirty="0" err="1">
                <a:solidFill>
                  <a:schemeClr val="tx1"/>
                </a:solidFill>
                <a:latin typeface="+mj-lt"/>
              </a:rPr>
              <a:t>h</a:t>
            </a:r>
            <a:r>
              <a:rPr lang="es-ES" b="0" i="1" dirty="0">
                <a:solidFill>
                  <a:schemeClr val="tx1"/>
                </a:solidFill>
                <a:latin typeface="+mj-lt"/>
              </a:rPr>
              <a:t> &lt;</a:t>
            </a:r>
            <a:r>
              <a:rPr lang="es-ES" b="0" i="1" dirty="0" err="1">
                <a:solidFill>
                  <a:schemeClr val="tx1"/>
                </a:solidFill>
                <a:latin typeface="+mj-lt"/>
              </a:rPr>
              <a:t>package_name</a:t>
            </a:r>
            <a:r>
              <a:rPr lang="es-ES" b="0" i="1" dirty="0">
                <a:solidFill>
                  <a:schemeClr val="tx1"/>
                </a:solidFill>
                <a:latin typeface="+mj-lt"/>
              </a:rPr>
              <a:t>&gt; </a:t>
            </a:r>
            <a:r>
              <a:rPr lang="es-ES" i="1" dirty="0">
                <a:solidFill>
                  <a:schemeClr val="tx1"/>
                </a:solidFill>
              </a:rPr>
              <a:t>&lt;</a:t>
            </a:r>
            <a:r>
              <a:rPr lang="es-ES" i="1" dirty="0" err="1">
                <a:solidFill>
                  <a:schemeClr val="tx1"/>
                </a:solidFill>
              </a:rPr>
              <a:t>launch_file_name</a:t>
            </a:r>
            <a:r>
              <a:rPr lang="es-ES" i="1" dirty="0">
                <a:solidFill>
                  <a:schemeClr val="tx1"/>
                </a:solidFill>
              </a:rPr>
              <a:t>&gt;</a:t>
            </a:r>
            <a:endParaRPr lang="en-US" i="1" dirty="0">
              <a:solidFill>
                <a:schemeClr val="tx1"/>
              </a:solidFill>
            </a:endParaRPr>
          </a:p>
        </p:txBody>
      </p:sp>
      <p:sp>
        <p:nvSpPr>
          <p:cNvPr id="22" name="Inhaltsplatzhalter 3">
            <a:extLst>
              <a:ext uri="{FF2B5EF4-FFF2-40B4-BE49-F238E27FC236}">
                <a16:creationId xmlns:a16="http://schemas.microsoft.com/office/drawing/2014/main" id="{D832330B-54D5-4381-B67D-5974B2F204F9}"/>
              </a:ext>
            </a:extLst>
          </p:cNvPr>
          <p:cNvSpPr txBox="1">
            <a:spLocks/>
          </p:cNvSpPr>
          <p:nvPr/>
        </p:nvSpPr>
        <p:spPr>
          <a:xfrm>
            <a:off x="5215987" y="3746277"/>
            <a:ext cx="3579069" cy="176164"/>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Starts a </a:t>
            </a:r>
            <a:r>
              <a:rPr lang="en-GB" dirty="0" err="1"/>
              <a:t>roscore</a:t>
            </a:r>
            <a:r>
              <a:rPr lang="en-GB" dirty="0"/>
              <a:t> (if needed), multiple nodes and set parameter server parameters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cxnSp>
        <p:nvCxnSpPr>
          <p:cNvPr id="23" name="Straight Arrow Connector 22">
            <a:extLst>
              <a:ext uri="{FF2B5EF4-FFF2-40B4-BE49-F238E27FC236}">
                <a16:creationId xmlns:a16="http://schemas.microsoft.com/office/drawing/2014/main" id="{D04D74B6-869F-4FFA-8114-3A4261491498}"/>
              </a:ext>
            </a:extLst>
          </p:cNvPr>
          <p:cNvCxnSpPr/>
          <p:nvPr/>
        </p:nvCxnSpPr>
        <p:spPr>
          <a:xfrm>
            <a:off x="4892038" y="1402734"/>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FE8320-A744-4EED-9352-A9B0DD8BF5AD}"/>
              </a:ext>
            </a:extLst>
          </p:cNvPr>
          <p:cNvCxnSpPr/>
          <p:nvPr/>
        </p:nvCxnSpPr>
        <p:spPr>
          <a:xfrm>
            <a:off x="4892038" y="1774874"/>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C0EA47B-0CFF-4DE2-AE32-2466D18B4D3D}"/>
              </a:ext>
            </a:extLst>
          </p:cNvPr>
          <p:cNvCxnSpPr/>
          <p:nvPr/>
        </p:nvCxnSpPr>
        <p:spPr>
          <a:xfrm>
            <a:off x="4892038" y="2143470"/>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21EDF47-C603-4F82-81C3-E304A61FABA5}"/>
              </a:ext>
            </a:extLst>
          </p:cNvPr>
          <p:cNvCxnSpPr/>
          <p:nvPr/>
        </p:nvCxnSpPr>
        <p:spPr>
          <a:xfrm>
            <a:off x="4892039" y="3068362"/>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AD0D4B9-EE84-4E53-8075-0F29BAAD0C22}"/>
              </a:ext>
            </a:extLst>
          </p:cNvPr>
          <p:cNvCxnSpPr/>
          <p:nvPr/>
        </p:nvCxnSpPr>
        <p:spPr>
          <a:xfrm>
            <a:off x="4892039" y="3472400"/>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D3E9BF9-EFFF-488D-BCBA-593DB20CAFA6}"/>
              </a:ext>
            </a:extLst>
          </p:cNvPr>
          <p:cNvCxnSpPr/>
          <p:nvPr/>
        </p:nvCxnSpPr>
        <p:spPr>
          <a:xfrm>
            <a:off x="4892039" y="3911045"/>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367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22</a:t>
            </a:fld>
            <a:endParaRPr lang="en-GB" dirty="0">
              <a:solidFill>
                <a:srgbClr val="3C3C00"/>
              </a:solidFill>
            </a:endParaRPr>
          </a:p>
        </p:txBody>
      </p:sp>
      <p:sp>
        <p:nvSpPr>
          <p:cNvPr id="5" name="Titel 4"/>
          <p:cNvSpPr>
            <a:spLocks noGrp="1"/>
          </p:cNvSpPr>
          <p:nvPr>
            <p:ph type="title"/>
          </p:nvPr>
        </p:nvSpPr>
        <p:spPr/>
        <p:txBody>
          <a:bodyPr/>
          <a:lstStyle/>
          <a:p>
            <a:r>
              <a:rPr lang="en-GB" dirty="0"/>
              <a:t>ROS Commands (II)</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7" name="Inhaltsplatzhalter 3">
            <a:extLst>
              <a:ext uri="{FF2B5EF4-FFF2-40B4-BE49-F238E27FC236}">
                <a16:creationId xmlns:a16="http://schemas.microsoft.com/office/drawing/2014/main" id="{00E3F43B-883E-485D-A7FF-202DCEE32B5E}"/>
              </a:ext>
            </a:extLst>
          </p:cNvPr>
          <p:cNvSpPr txBox="1">
            <a:spLocks/>
          </p:cNvSpPr>
          <p:nvPr/>
        </p:nvSpPr>
        <p:spPr>
          <a:xfrm>
            <a:off x="250757" y="958535"/>
            <a:ext cx="4641283" cy="254972"/>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1800" b="1" dirty="0"/>
              <a:t>Introspection commands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8" name="Rectangle 7">
            <a:extLst>
              <a:ext uri="{FF2B5EF4-FFF2-40B4-BE49-F238E27FC236}">
                <a16:creationId xmlns:a16="http://schemas.microsoft.com/office/drawing/2014/main" id="{7AAA558D-1B9B-4F10-8587-7F0053EB9626}"/>
              </a:ext>
            </a:extLst>
          </p:cNvPr>
          <p:cNvSpPr/>
          <p:nvPr/>
        </p:nvSpPr>
        <p:spPr>
          <a:xfrm>
            <a:off x="257993" y="1296708"/>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rosnode</a:t>
            </a:r>
            <a:endParaRPr lang="en-US" i="1" dirty="0">
              <a:solidFill>
                <a:schemeClr val="tx1"/>
              </a:solidFill>
            </a:endParaRPr>
          </a:p>
        </p:txBody>
      </p:sp>
      <p:sp>
        <p:nvSpPr>
          <p:cNvPr id="9" name="Inhaltsplatzhalter 3">
            <a:extLst>
              <a:ext uri="{FF2B5EF4-FFF2-40B4-BE49-F238E27FC236}">
                <a16:creationId xmlns:a16="http://schemas.microsoft.com/office/drawing/2014/main" id="{D3C7EDE5-2DA1-4AE5-BE5D-9AA573BA2A87}"/>
              </a:ext>
            </a:extLst>
          </p:cNvPr>
          <p:cNvSpPr txBox="1">
            <a:spLocks/>
          </p:cNvSpPr>
          <p:nvPr/>
        </p:nvSpPr>
        <p:spPr>
          <a:xfrm>
            <a:off x="5203757" y="1260359"/>
            <a:ext cx="3591299" cy="248402"/>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Displays debugging information about ROS nodes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p:sp>
        <p:nvSpPr>
          <p:cNvPr id="10" name="Rectangle 9">
            <a:extLst>
              <a:ext uri="{FF2B5EF4-FFF2-40B4-BE49-F238E27FC236}">
                <a16:creationId xmlns:a16="http://schemas.microsoft.com/office/drawing/2014/main" id="{F5447AF2-5383-471B-829B-26A93BC9F4DA}"/>
              </a:ext>
            </a:extLst>
          </p:cNvPr>
          <p:cNvSpPr/>
          <p:nvPr/>
        </p:nvSpPr>
        <p:spPr>
          <a:xfrm>
            <a:off x="257993" y="2895247"/>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rostopic</a:t>
            </a:r>
            <a:endParaRPr lang="en-US" i="1" dirty="0">
              <a:solidFill>
                <a:schemeClr val="tx1"/>
              </a:solidFill>
            </a:endParaRPr>
          </a:p>
        </p:txBody>
      </p:sp>
      <p:sp>
        <p:nvSpPr>
          <p:cNvPr id="11" name="Inhaltsplatzhalter 3">
            <a:extLst>
              <a:ext uri="{FF2B5EF4-FFF2-40B4-BE49-F238E27FC236}">
                <a16:creationId xmlns:a16="http://schemas.microsoft.com/office/drawing/2014/main" id="{A63F6EC6-3C6B-46AB-9B10-39EE7215BF45}"/>
              </a:ext>
            </a:extLst>
          </p:cNvPr>
          <p:cNvSpPr txBox="1">
            <a:spLocks/>
          </p:cNvSpPr>
          <p:nvPr/>
        </p:nvSpPr>
        <p:spPr>
          <a:xfrm>
            <a:off x="5203757" y="2864660"/>
            <a:ext cx="4641283" cy="28475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Displays information about ROS topics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mc:AlternateContent xmlns:mc="http://schemas.openxmlformats.org/markup-compatibility/2006" xmlns:a14="http://schemas.microsoft.com/office/drawing/2010/main">
        <mc:Choice Requires="a14">
          <p:sp>
            <p:nvSpPr>
              <p:cNvPr id="17" name="Inhaltsplatzhalter 3">
                <a:extLst>
                  <a:ext uri="{FF2B5EF4-FFF2-40B4-BE49-F238E27FC236}">
                    <a16:creationId xmlns:a16="http://schemas.microsoft.com/office/drawing/2014/main" id="{E94631D7-DD35-4A75-9BF3-52AF0AF4657F}"/>
                  </a:ext>
                </a:extLst>
              </p:cNvPr>
              <p:cNvSpPr txBox="1">
                <a:spLocks/>
              </p:cNvSpPr>
              <p:nvPr/>
            </p:nvSpPr>
            <p:spPr>
              <a:xfrm>
                <a:off x="245764" y="1591961"/>
                <a:ext cx="8537063" cy="127611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GB" dirty="0"/>
                  <a:t>Options:</a:t>
                </a:r>
              </a:p>
              <a:p>
                <a:pPr lvl="1"/>
                <a14:m>
                  <m:oMath xmlns:m="http://schemas.openxmlformats.org/officeDocument/2006/math">
                    <m:r>
                      <a:rPr lang="en-GB" i="1" dirty="0" smtClean="0">
                        <a:latin typeface="Cambria Math" panose="02040503050406030204" pitchFamily="18" charset="0"/>
                      </a:rPr>
                      <m:t>𝑟</m:t>
                    </m:r>
                    <m:r>
                      <a:rPr lang="en-GB" i="1" dirty="0" err="1" smtClean="0">
                        <a:latin typeface="Cambria Math" panose="02040503050406030204" pitchFamily="18" charset="0"/>
                      </a:rPr>
                      <m:t>𝑜𝑠𝑛𝑜𝑑𝑒</m:t>
                    </m:r>
                    <m:r>
                      <a:rPr lang="en-GB" i="1" dirty="0" smtClean="0">
                        <a:latin typeface="Cambria Math" panose="02040503050406030204" pitchFamily="18" charset="0"/>
                      </a:rPr>
                      <m:t> </m:t>
                    </m:r>
                    <m:r>
                      <a:rPr lang="en-GB" i="1" dirty="0" smtClean="0">
                        <a:latin typeface="Cambria Math" panose="02040503050406030204" pitchFamily="18" charset="0"/>
                      </a:rPr>
                      <m:t>𝑙𝑖𝑠𝑡</m:t>
                    </m:r>
                  </m:oMath>
                </a14:m>
                <a:r>
                  <a:rPr lang="en-GB" i="1" dirty="0"/>
                  <a:t>: </a:t>
                </a:r>
                <a:r>
                  <a:rPr lang="en-GB" dirty="0"/>
                  <a:t>Lists active nodes</a:t>
                </a:r>
              </a:p>
              <a:p>
                <a:pPr lvl="1"/>
                <a14:m>
                  <m:oMath xmlns:m="http://schemas.openxmlformats.org/officeDocument/2006/math">
                    <m:r>
                      <a:rPr lang="en-GB" i="1" dirty="0" smtClean="0">
                        <a:latin typeface="Cambria Math" panose="02040503050406030204" pitchFamily="18" charset="0"/>
                      </a:rPr>
                      <m:t>𝑟𝑜𝑠𝑛𝑜𝑑𝑒</m:t>
                    </m:r>
                    <m:r>
                      <a:rPr lang="en-GB" i="1" dirty="0" smtClean="0">
                        <a:latin typeface="Cambria Math" panose="02040503050406030204" pitchFamily="18" charset="0"/>
                      </a:rPr>
                      <m:t> </m:t>
                    </m:r>
                    <m:r>
                      <a:rPr lang="en-GB" i="1" dirty="0" smtClean="0">
                        <a:latin typeface="Cambria Math" panose="02040503050406030204" pitchFamily="18" charset="0"/>
                      </a:rPr>
                      <m:t>𝑖𝑛𝑓𝑜</m:t>
                    </m:r>
                    <m:r>
                      <a:rPr lang="es-ES" b="0" i="1" dirty="0" smtClean="0">
                        <a:latin typeface="Cambria Math" panose="02040503050406030204" pitchFamily="18" charset="0"/>
                      </a:rPr>
                      <m:t>&lt;</m:t>
                    </m:r>
                    <m:r>
                      <a:rPr lang="es-ES" b="0" i="1" dirty="0" smtClean="0">
                        <a:latin typeface="Cambria Math" panose="02040503050406030204" pitchFamily="18" charset="0"/>
                      </a:rPr>
                      <m:t>𝑛𝑜𝑑𝑒</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Prints information about an active node</a:t>
                </a:r>
              </a:p>
              <a:p>
                <a:pPr lvl="1"/>
                <a14:m>
                  <m:oMath xmlns:m="http://schemas.openxmlformats.org/officeDocument/2006/math">
                    <m:r>
                      <a:rPr lang="en-GB" i="1" dirty="0" smtClean="0">
                        <a:latin typeface="Cambria Math" panose="02040503050406030204" pitchFamily="18" charset="0"/>
                      </a:rPr>
                      <m:t>𝑟</m:t>
                    </m:r>
                    <m:r>
                      <a:rPr lang="en-GB" i="1" dirty="0" err="1" smtClean="0">
                        <a:latin typeface="Cambria Math" panose="02040503050406030204" pitchFamily="18" charset="0"/>
                      </a:rPr>
                      <m:t>𝑜𝑠𝑛𝑜𝑑𝑒</m:t>
                    </m:r>
                    <m:r>
                      <a:rPr lang="en-GB" i="1" dirty="0" smtClean="0">
                        <a:latin typeface="Cambria Math" panose="02040503050406030204" pitchFamily="18" charset="0"/>
                      </a:rPr>
                      <m:t> </m:t>
                    </m:r>
                    <m:r>
                      <a:rPr lang="en-GB" i="1" dirty="0" smtClean="0">
                        <a:latin typeface="Cambria Math" panose="02040503050406030204" pitchFamily="18" charset="0"/>
                      </a:rPr>
                      <m:t>𝑘𝑖𝑙𝑙</m:t>
                    </m:r>
                    <m:r>
                      <a:rPr lang="es-ES" b="0" i="1" dirty="0" smtClean="0">
                        <a:latin typeface="Cambria Math" panose="02040503050406030204" pitchFamily="18" charset="0"/>
                      </a:rPr>
                      <m:t>&lt;</m:t>
                    </m:r>
                    <m:r>
                      <a:rPr lang="es-ES" b="0" i="1" dirty="0" smtClean="0">
                        <a:latin typeface="Cambria Math" panose="02040503050406030204" pitchFamily="18" charset="0"/>
                      </a:rPr>
                      <m:t>𝑛𝑜𝑑𝑒</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Kills an active node</a:t>
                </a:r>
                <a:r>
                  <a:rPr lang="en-GB" i="1" dirty="0"/>
                  <a:t> </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mc:Choice>
        <mc:Fallback xmlns="">
          <p:sp>
            <p:nvSpPr>
              <p:cNvPr id="17" name="Inhaltsplatzhalter 3">
                <a:extLst>
                  <a:ext uri="{FF2B5EF4-FFF2-40B4-BE49-F238E27FC236}">
                    <a16:creationId xmlns:a16="http://schemas.microsoft.com/office/drawing/2014/main" id="{E94631D7-DD35-4A75-9BF3-52AF0AF4657F}"/>
                  </a:ext>
                </a:extLst>
              </p:cNvPr>
              <p:cNvSpPr txBox="1">
                <a:spLocks noRot="1" noChangeAspect="1" noMove="1" noResize="1" noEditPoints="1" noAdjustHandles="1" noChangeArrowheads="1" noChangeShapeType="1" noTextEdit="1"/>
              </p:cNvSpPr>
              <p:nvPr/>
            </p:nvSpPr>
            <p:spPr>
              <a:xfrm>
                <a:off x="245764" y="1591961"/>
                <a:ext cx="8537063" cy="1276111"/>
              </a:xfrm>
              <a:prstGeom prst="rect">
                <a:avLst/>
              </a:prstGeom>
              <a:blipFill>
                <a:blip r:embed="rId3"/>
                <a:stretch>
                  <a:fillRect l="-714" t="-2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Inhaltsplatzhalter 3">
                <a:extLst>
                  <a:ext uri="{FF2B5EF4-FFF2-40B4-BE49-F238E27FC236}">
                    <a16:creationId xmlns:a16="http://schemas.microsoft.com/office/drawing/2014/main" id="{D215C8CF-D129-437B-803B-2BC615566AAF}"/>
                  </a:ext>
                </a:extLst>
              </p:cNvPr>
              <p:cNvSpPr txBox="1">
                <a:spLocks/>
              </p:cNvSpPr>
              <p:nvPr/>
            </p:nvSpPr>
            <p:spPr>
              <a:xfrm>
                <a:off x="245763" y="3191518"/>
                <a:ext cx="8537063" cy="1276111"/>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GB" dirty="0"/>
                  <a:t>Options:</a:t>
                </a:r>
              </a:p>
              <a:p>
                <a:pPr lvl="1"/>
                <a14:m>
                  <m:oMath xmlns:m="http://schemas.openxmlformats.org/officeDocument/2006/math">
                    <m:r>
                      <a:rPr lang="es-ES" b="0" i="1" dirty="0" smtClean="0">
                        <a:latin typeface="Cambria Math" panose="02040503050406030204" pitchFamily="18" charset="0"/>
                      </a:rPr>
                      <m:t>𝑟𝑜𝑠𝑡𝑜𝑝𝑖𝑐</m:t>
                    </m:r>
                    <m:r>
                      <a:rPr lang="en-GB" i="1" dirty="0" smtClean="0">
                        <a:latin typeface="Cambria Math" panose="02040503050406030204" pitchFamily="18" charset="0"/>
                      </a:rPr>
                      <m:t> </m:t>
                    </m:r>
                    <m:r>
                      <a:rPr lang="en-GB" i="1" dirty="0" smtClean="0">
                        <a:latin typeface="Cambria Math" panose="02040503050406030204" pitchFamily="18" charset="0"/>
                      </a:rPr>
                      <m:t>𝑙𝑖𝑠𝑡</m:t>
                    </m:r>
                  </m:oMath>
                </a14:m>
                <a:r>
                  <a:rPr lang="en-GB" i="1" dirty="0"/>
                  <a:t>: </a:t>
                </a:r>
                <a:r>
                  <a:rPr lang="en-GB" dirty="0"/>
                  <a:t>Lists all published topics</a:t>
                </a:r>
              </a:p>
              <a:p>
                <a:pPr lvl="1"/>
                <a14:m>
                  <m:oMath xmlns:m="http://schemas.openxmlformats.org/officeDocument/2006/math">
                    <m:r>
                      <a:rPr lang="es-ES" b="0" i="1" dirty="0" smtClean="0">
                        <a:latin typeface="Cambria Math" panose="02040503050406030204" pitchFamily="18" charset="0"/>
                      </a:rPr>
                      <m:t>𝑟𝑜𝑠𝑡𝑜𝑝𝑖𝑐</m:t>
                    </m:r>
                    <m:r>
                      <a:rPr lang="en-GB" i="1" dirty="0" smtClean="0">
                        <a:latin typeface="Cambria Math" panose="02040503050406030204" pitchFamily="18" charset="0"/>
                      </a:rPr>
                      <m:t> </m:t>
                    </m:r>
                    <m:r>
                      <a:rPr lang="en-GB" i="1" dirty="0" smtClean="0">
                        <a:latin typeface="Cambria Math" panose="02040503050406030204" pitchFamily="18" charset="0"/>
                      </a:rPr>
                      <m:t>𝑖𝑛𝑓𝑜</m:t>
                    </m:r>
                    <m:r>
                      <a:rPr lang="es-ES" b="0" i="1" dirty="0" smtClean="0">
                        <a:latin typeface="Cambria Math" panose="02040503050406030204" pitchFamily="18" charset="0"/>
                      </a:rPr>
                      <m:t>&lt;</m:t>
                    </m:r>
                    <m:r>
                      <a:rPr lang="es-ES" b="0" i="1" dirty="0" smtClean="0">
                        <a:latin typeface="Cambria Math" panose="02040503050406030204" pitchFamily="18" charset="0"/>
                      </a:rPr>
                      <m:t>𝑡𝑜𝑝𝑖𝑐</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Prints information about an active topic</a:t>
                </a:r>
              </a:p>
              <a:p>
                <a:pPr lvl="1"/>
                <a14:m>
                  <m:oMath xmlns:m="http://schemas.openxmlformats.org/officeDocument/2006/math">
                    <m:r>
                      <a:rPr lang="en-GB" i="1" dirty="0" smtClean="0">
                        <a:latin typeface="Cambria Math" panose="02040503050406030204" pitchFamily="18" charset="0"/>
                      </a:rPr>
                      <m:t>𝑟</m:t>
                    </m:r>
                    <m:r>
                      <a:rPr lang="en-GB" i="1" dirty="0" err="1" smtClean="0">
                        <a:latin typeface="Cambria Math" panose="02040503050406030204" pitchFamily="18" charset="0"/>
                      </a:rPr>
                      <m:t>𝑜𝑠</m:t>
                    </m:r>
                    <m:r>
                      <a:rPr lang="es-ES" b="0" i="1" dirty="0" smtClean="0">
                        <a:latin typeface="Cambria Math" panose="02040503050406030204" pitchFamily="18" charset="0"/>
                      </a:rPr>
                      <m:t>𝑡𝑜𝑝𝑖𝑐</m:t>
                    </m:r>
                    <m:r>
                      <a:rPr lang="en-GB" i="1" dirty="0" smtClean="0">
                        <a:latin typeface="Cambria Math" panose="02040503050406030204" pitchFamily="18" charset="0"/>
                      </a:rPr>
                      <m:t> </m:t>
                    </m:r>
                    <m:r>
                      <a:rPr lang="es-ES" b="0" i="1" dirty="0" smtClean="0">
                        <a:latin typeface="Cambria Math" panose="02040503050406030204" pitchFamily="18" charset="0"/>
                      </a:rPr>
                      <m:t>h𝑧</m:t>
                    </m:r>
                    <m:r>
                      <a:rPr lang="es-ES" b="0" i="1" dirty="0" smtClean="0">
                        <a:latin typeface="Cambria Math" panose="02040503050406030204" pitchFamily="18" charset="0"/>
                      </a:rPr>
                      <m:t>&lt;</m:t>
                    </m:r>
                    <m:r>
                      <a:rPr lang="es-ES" b="0" i="1" dirty="0" smtClean="0">
                        <a:latin typeface="Cambria Math" panose="02040503050406030204" pitchFamily="18" charset="0"/>
                      </a:rPr>
                      <m:t>𝑡𝑜𝑝𝑖𝑐</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Displays publishing rate of topic</a:t>
                </a:r>
              </a:p>
              <a:p>
                <a:pPr lvl="1"/>
                <a14:m>
                  <m:oMath xmlns:m="http://schemas.openxmlformats.org/officeDocument/2006/math">
                    <m:r>
                      <a:rPr lang="en-GB" i="1" dirty="0" smtClean="0">
                        <a:latin typeface="Cambria Math" panose="02040503050406030204" pitchFamily="18" charset="0"/>
                      </a:rPr>
                      <m:t>𝑟𝑜𝑠𝑡𝑜𝑝𝑖𝑐</m:t>
                    </m:r>
                    <m:r>
                      <a:rPr lang="en-GB" i="1" dirty="0">
                        <a:latin typeface="Cambria Math" panose="02040503050406030204" pitchFamily="18" charset="0"/>
                      </a:rPr>
                      <m:t> </m:t>
                    </m:r>
                    <m:r>
                      <a:rPr lang="en-GB" i="1" dirty="0">
                        <a:latin typeface="Cambria Math" panose="02040503050406030204" pitchFamily="18" charset="0"/>
                      </a:rPr>
                      <m:t>𝑒𝑐h𝑜</m:t>
                    </m:r>
                    <m:r>
                      <a:rPr lang="en-GB" i="1" dirty="0">
                        <a:latin typeface="Cambria Math" panose="02040503050406030204" pitchFamily="18" charset="0"/>
                      </a:rPr>
                      <m:t> &lt;</m:t>
                    </m:r>
                    <m:r>
                      <a:rPr lang="es-ES" i="1" dirty="0">
                        <a:latin typeface="Cambria Math" panose="02040503050406030204" pitchFamily="18" charset="0"/>
                      </a:rPr>
                      <m:t>𝑡𝑜𝑝𝑖𝑐</m:t>
                    </m:r>
                    <m:r>
                      <a:rPr lang="es-ES" i="1" dirty="0">
                        <a:latin typeface="Cambria Math" panose="02040503050406030204" pitchFamily="18" charset="0"/>
                      </a:rPr>
                      <m:t>_</m:t>
                    </m:r>
                    <m:r>
                      <a:rPr lang="es-ES" i="1" dirty="0">
                        <a:latin typeface="Cambria Math" panose="02040503050406030204" pitchFamily="18" charset="0"/>
                      </a:rPr>
                      <m:t>𝑛𝑎𝑚𝑒</m:t>
                    </m:r>
                    <m:r>
                      <a:rPr lang="es-ES" i="1" dirty="0">
                        <a:latin typeface="Cambria Math" panose="02040503050406030204" pitchFamily="18" charset="0"/>
                      </a:rPr>
                      <m:t>&gt;</m:t>
                    </m:r>
                  </m:oMath>
                </a14:m>
                <a:r>
                  <a:rPr lang="en-GB" i="1" dirty="0"/>
                  <a:t>: </a:t>
                </a:r>
                <a:r>
                  <a:rPr lang="en-GB" dirty="0"/>
                  <a:t>Prints messages to screen</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mc:Choice>
        <mc:Fallback xmlns="">
          <p:sp>
            <p:nvSpPr>
              <p:cNvPr id="18" name="Inhaltsplatzhalter 3">
                <a:extLst>
                  <a:ext uri="{FF2B5EF4-FFF2-40B4-BE49-F238E27FC236}">
                    <a16:creationId xmlns:a16="http://schemas.microsoft.com/office/drawing/2014/main" id="{D215C8CF-D129-437B-803B-2BC615566AAF}"/>
                  </a:ext>
                </a:extLst>
              </p:cNvPr>
              <p:cNvSpPr txBox="1">
                <a:spLocks noRot="1" noChangeAspect="1" noMove="1" noResize="1" noEditPoints="1" noAdjustHandles="1" noChangeArrowheads="1" noChangeShapeType="1" noTextEdit="1"/>
              </p:cNvSpPr>
              <p:nvPr/>
            </p:nvSpPr>
            <p:spPr>
              <a:xfrm>
                <a:off x="245763" y="3191518"/>
                <a:ext cx="8537063" cy="1276111"/>
              </a:xfrm>
              <a:prstGeom prst="rect">
                <a:avLst/>
              </a:prstGeom>
              <a:blipFill>
                <a:blip r:embed="rId4"/>
                <a:stretch>
                  <a:fillRect l="-714" t="-2392" b="-2296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52FECB5-B4C4-400D-808A-4D09A3A3E82A}"/>
              </a:ext>
            </a:extLst>
          </p:cNvPr>
          <p:cNvCxnSpPr/>
          <p:nvPr/>
        </p:nvCxnSpPr>
        <p:spPr>
          <a:xfrm>
            <a:off x="4892038" y="1402734"/>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5F2226D-DA89-4A9D-BA55-C858423066F1}"/>
              </a:ext>
            </a:extLst>
          </p:cNvPr>
          <p:cNvCxnSpPr/>
          <p:nvPr/>
        </p:nvCxnSpPr>
        <p:spPr>
          <a:xfrm>
            <a:off x="4892039" y="3007145"/>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4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23</a:t>
            </a:fld>
            <a:endParaRPr lang="en-GB" dirty="0">
              <a:solidFill>
                <a:srgbClr val="3C3C00"/>
              </a:solidFill>
            </a:endParaRPr>
          </a:p>
        </p:txBody>
      </p:sp>
      <p:sp>
        <p:nvSpPr>
          <p:cNvPr id="5" name="Titel 4"/>
          <p:cNvSpPr>
            <a:spLocks noGrp="1"/>
          </p:cNvSpPr>
          <p:nvPr>
            <p:ph type="title"/>
          </p:nvPr>
        </p:nvSpPr>
        <p:spPr/>
        <p:txBody>
          <a:bodyPr/>
          <a:lstStyle/>
          <a:p>
            <a:r>
              <a:rPr lang="en-GB" dirty="0"/>
              <a:t>ROS Commands (III)</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Rectangle 5">
            <a:extLst>
              <a:ext uri="{FF2B5EF4-FFF2-40B4-BE49-F238E27FC236}">
                <a16:creationId xmlns:a16="http://schemas.microsoft.com/office/drawing/2014/main" id="{33DC0523-4963-4ECE-95F0-5E25B3DB9B94}"/>
              </a:ext>
            </a:extLst>
          </p:cNvPr>
          <p:cNvSpPr/>
          <p:nvPr/>
        </p:nvSpPr>
        <p:spPr>
          <a:xfrm>
            <a:off x="166205" y="907241"/>
            <a:ext cx="4572000" cy="369332"/>
          </a:xfrm>
          <a:prstGeom prst="rect">
            <a:avLst/>
          </a:prstGeom>
        </p:spPr>
        <p:txBody>
          <a:bodyPr>
            <a:spAutoFit/>
          </a:bodyPr>
          <a:lstStyle/>
          <a:p>
            <a:r>
              <a:rPr lang="en-GB" sz="1800" b="1" dirty="0">
                <a:latin typeface="Calibri Light" panose="020F0302020204030204" pitchFamily="34" charset="0"/>
                <a:cs typeface="Calibri Light" panose="020F0302020204030204" pitchFamily="34" charset="0"/>
              </a:rPr>
              <a:t>Logging commands</a:t>
            </a:r>
          </a:p>
        </p:txBody>
      </p:sp>
      <p:sp>
        <p:nvSpPr>
          <p:cNvPr id="14" name="Rectangle 13">
            <a:extLst>
              <a:ext uri="{FF2B5EF4-FFF2-40B4-BE49-F238E27FC236}">
                <a16:creationId xmlns:a16="http://schemas.microsoft.com/office/drawing/2014/main" id="{045695AE-8BF7-4267-BB46-4BFF898D599E}"/>
              </a:ext>
            </a:extLst>
          </p:cNvPr>
          <p:cNvSpPr/>
          <p:nvPr/>
        </p:nvSpPr>
        <p:spPr>
          <a:xfrm>
            <a:off x="257993" y="1315662"/>
            <a:ext cx="4550227" cy="212052"/>
          </a:xfrm>
          <a:prstGeom prst="rect">
            <a:avLst/>
          </a:prstGeom>
          <a:solidFill>
            <a:srgbClr val="BED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0" i="1" dirty="0">
                <a:solidFill>
                  <a:schemeClr val="tx1"/>
                </a:solidFill>
                <a:latin typeface="+mj-lt"/>
              </a:rPr>
              <a:t>$ </a:t>
            </a:r>
            <a:r>
              <a:rPr lang="es-ES" b="0" i="1" dirty="0" err="1">
                <a:solidFill>
                  <a:schemeClr val="tx1"/>
                </a:solidFill>
                <a:latin typeface="+mj-lt"/>
              </a:rPr>
              <a:t>rosbag</a:t>
            </a:r>
            <a:endParaRPr lang="en-US" i="1" dirty="0">
              <a:solidFill>
                <a:schemeClr val="tx1"/>
              </a:solidFill>
            </a:endParaRPr>
          </a:p>
        </p:txBody>
      </p:sp>
      <p:sp>
        <p:nvSpPr>
          <p:cNvPr id="15" name="Inhaltsplatzhalter 3">
            <a:extLst>
              <a:ext uri="{FF2B5EF4-FFF2-40B4-BE49-F238E27FC236}">
                <a16:creationId xmlns:a16="http://schemas.microsoft.com/office/drawing/2014/main" id="{9F79510B-9E5B-4F53-ABA4-D2168ED6AA43}"/>
              </a:ext>
            </a:extLst>
          </p:cNvPr>
          <p:cNvSpPr txBox="1">
            <a:spLocks/>
          </p:cNvSpPr>
          <p:nvPr/>
        </p:nvSpPr>
        <p:spPr>
          <a:xfrm>
            <a:off x="5203757" y="1279313"/>
            <a:ext cx="3591299" cy="248402"/>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t>A set of tools for recording and playing back ROS topics</a:t>
            </a:r>
          </a:p>
          <a:p>
            <a:pPr marL="0" indent="0">
              <a:buNone/>
            </a:pPr>
            <a:endParaRPr lang="en-GB" sz="1800" b="1" dirty="0"/>
          </a:p>
          <a:p>
            <a:pPr marL="0" indent="0">
              <a:buNone/>
            </a:pPr>
            <a:endParaRPr lang="en-GB" sz="1800" b="1" dirty="0"/>
          </a:p>
          <a:p>
            <a:pPr marL="0" indent="0">
              <a:buNone/>
            </a:pPr>
            <a:endParaRPr lang="en-GB" sz="1800" b="1" dirty="0"/>
          </a:p>
          <a:p>
            <a:pPr marL="0" indent="0">
              <a:buNone/>
            </a:pPr>
            <a:endParaRPr lang="en-GB" sz="1800" b="1" dirty="0"/>
          </a:p>
        </p:txBody>
      </p:sp>
      <mc:AlternateContent xmlns:mc="http://schemas.openxmlformats.org/markup-compatibility/2006" xmlns:a14="http://schemas.microsoft.com/office/drawing/2010/main">
        <mc:Choice Requires="a14">
          <p:sp>
            <p:nvSpPr>
              <p:cNvPr id="16" name="Inhaltsplatzhalter 3">
                <a:extLst>
                  <a:ext uri="{FF2B5EF4-FFF2-40B4-BE49-F238E27FC236}">
                    <a16:creationId xmlns:a16="http://schemas.microsoft.com/office/drawing/2014/main" id="{A7FB158D-18B6-4068-AA8C-493D1B244197}"/>
                  </a:ext>
                </a:extLst>
              </p:cNvPr>
              <p:cNvSpPr txBox="1">
                <a:spLocks/>
              </p:cNvSpPr>
              <p:nvPr/>
            </p:nvSpPr>
            <p:spPr>
              <a:xfrm>
                <a:off x="245764" y="1591962"/>
                <a:ext cx="8537063" cy="910234"/>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GB" dirty="0"/>
                  <a:t>Options:</a:t>
                </a:r>
              </a:p>
              <a:p>
                <a:pPr lvl="1"/>
                <a14:m>
                  <m:oMath xmlns:m="http://schemas.openxmlformats.org/officeDocument/2006/math">
                    <m:r>
                      <a:rPr lang="es-ES" b="0" i="1" dirty="0" smtClean="0">
                        <a:latin typeface="Cambria Math" panose="02040503050406030204" pitchFamily="18" charset="0"/>
                      </a:rPr>
                      <m:t>𝑟𝑜𝑠𝑏𝑎𝑔</m:t>
                    </m:r>
                    <m:r>
                      <a:rPr lang="en-GB" i="1" dirty="0" smtClean="0">
                        <a:latin typeface="Cambria Math" panose="02040503050406030204" pitchFamily="18" charset="0"/>
                      </a:rPr>
                      <m:t> </m:t>
                    </m:r>
                    <m:r>
                      <a:rPr lang="es-ES" b="0" i="1" dirty="0" smtClean="0">
                        <a:latin typeface="Cambria Math" panose="02040503050406030204" pitchFamily="18" charset="0"/>
                      </a:rPr>
                      <m:t>𝑟𝑒𝑐𝑜𝑟𝑑</m:t>
                    </m:r>
                    <m:r>
                      <a:rPr lang="es-ES" b="0" i="1" dirty="0" smtClean="0">
                        <a:latin typeface="Cambria Math" panose="02040503050406030204" pitchFamily="18" charset="0"/>
                      </a:rPr>
                      <m:t>&lt;</m:t>
                    </m:r>
                    <m:r>
                      <a:rPr lang="es-ES" b="0" i="1" dirty="0" smtClean="0">
                        <a:latin typeface="Cambria Math" panose="02040503050406030204" pitchFamily="18" charset="0"/>
                      </a:rPr>
                      <m:t>𝑡𝑜𝑝𝑖𝑐</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Records a bag file with specified topics.</a:t>
                </a:r>
              </a:p>
              <a:p>
                <a:pPr lvl="1"/>
                <a14:m>
                  <m:oMath xmlns:m="http://schemas.openxmlformats.org/officeDocument/2006/math">
                    <m:r>
                      <a:rPr lang="en-GB" i="1" dirty="0" smtClean="0">
                        <a:latin typeface="Cambria Math" panose="02040503050406030204" pitchFamily="18" charset="0"/>
                      </a:rPr>
                      <m:t>𝑟𝑜𝑠</m:t>
                    </m:r>
                    <m:r>
                      <a:rPr lang="es-ES" b="0" i="1" dirty="0" smtClean="0">
                        <a:latin typeface="Cambria Math" panose="02040503050406030204" pitchFamily="18" charset="0"/>
                      </a:rPr>
                      <m:t>𝑏𝑎𝑔</m:t>
                    </m:r>
                    <m:r>
                      <a:rPr lang="en-GB" i="1" dirty="0" smtClean="0">
                        <a:latin typeface="Cambria Math" panose="02040503050406030204" pitchFamily="18" charset="0"/>
                      </a:rPr>
                      <m:t> </m:t>
                    </m:r>
                    <m:r>
                      <a:rPr lang="es-ES" b="0" i="1" dirty="0" smtClean="0">
                        <a:latin typeface="Cambria Math" panose="02040503050406030204" pitchFamily="18" charset="0"/>
                      </a:rPr>
                      <m:t>𝑝𝑙𝑎𝑦</m:t>
                    </m:r>
                    <m:r>
                      <a:rPr lang="es-ES" b="0" i="1" dirty="0" smtClean="0">
                        <a:latin typeface="Cambria Math" panose="02040503050406030204" pitchFamily="18" charset="0"/>
                      </a:rPr>
                      <m:t> &lt;</m:t>
                    </m:r>
                    <m:r>
                      <a:rPr lang="es-ES" b="0" i="1" dirty="0" smtClean="0">
                        <a:latin typeface="Cambria Math" panose="02040503050406030204" pitchFamily="18" charset="0"/>
                      </a:rPr>
                      <m:t>𝑟𝑜𝑠𝑏𝑎𝑔</m:t>
                    </m:r>
                    <m:r>
                      <a:rPr lang="es-ES" b="0" i="1" dirty="0" smtClean="0">
                        <a:latin typeface="Cambria Math" panose="02040503050406030204" pitchFamily="18" charset="0"/>
                      </a:rPr>
                      <m:t>_</m:t>
                    </m:r>
                    <m:r>
                      <a:rPr lang="es-ES" b="0" i="1" dirty="0" smtClean="0">
                        <a:latin typeface="Cambria Math" panose="02040503050406030204" pitchFamily="18" charset="0"/>
                      </a:rPr>
                      <m:t>𝑛𝑎𝑚𝑒</m:t>
                    </m:r>
                    <m:r>
                      <a:rPr lang="es-ES" b="0" i="1" dirty="0" smtClean="0">
                        <a:latin typeface="Cambria Math" panose="02040503050406030204" pitchFamily="18" charset="0"/>
                      </a:rPr>
                      <m:t>&gt;</m:t>
                    </m:r>
                  </m:oMath>
                </a14:m>
                <a:r>
                  <a:rPr lang="en-GB" i="1" dirty="0"/>
                  <a:t>: </a:t>
                </a:r>
                <a:r>
                  <a:rPr lang="en-GB" dirty="0"/>
                  <a:t>Plays content of one or more bag files.</a:t>
                </a:r>
              </a:p>
              <a:p>
                <a:pPr lvl="1"/>
                <a14:m>
                  <m:oMath xmlns:m="http://schemas.openxmlformats.org/officeDocument/2006/math">
                    <m:r>
                      <a:rPr lang="es-ES" b="0" i="1" dirty="0" smtClean="0">
                        <a:latin typeface="Cambria Math" panose="02040503050406030204" pitchFamily="18" charset="0"/>
                      </a:rPr>
                      <m:t>𝑟</m:t>
                    </m:r>
                    <m:r>
                      <a:rPr lang="en-GB" b="0" i="1" dirty="0" smtClean="0">
                        <a:latin typeface="Cambria Math" panose="02040503050406030204" pitchFamily="18" charset="0"/>
                      </a:rPr>
                      <m:t>𝑜𝑠𝑏𝑎𝑔</m:t>
                    </m:r>
                    <m:r>
                      <a:rPr lang="en-GB" b="0" i="1" dirty="0" smtClean="0">
                        <a:latin typeface="Cambria Math" panose="02040503050406030204" pitchFamily="18" charset="0"/>
                      </a:rPr>
                      <m:t> </m:t>
                    </m:r>
                    <m:r>
                      <a:rPr lang="en-GB" b="0" i="1" dirty="0" smtClean="0">
                        <a:latin typeface="Cambria Math" panose="02040503050406030204" pitchFamily="18" charset="0"/>
                      </a:rPr>
                      <m:t>𝑖𝑛𝑓𝑜</m:t>
                    </m:r>
                    <m:r>
                      <a:rPr lang="en-GB" b="0" i="1" dirty="0">
                        <a:latin typeface="Cambria Math" panose="02040503050406030204" pitchFamily="18" charset="0"/>
                      </a:rPr>
                      <m:t> </m:t>
                    </m:r>
                    <m:r>
                      <a:rPr lang="en-GB" b="0" i="1" dirty="0" smtClean="0">
                        <a:latin typeface="Cambria Math" panose="02040503050406030204" pitchFamily="18" charset="0"/>
                      </a:rPr>
                      <m:t>&lt;</m:t>
                    </m:r>
                    <m:r>
                      <a:rPr lang="en-GB" b="0" i="1" dirty="0" err="1" smtClean="0">
                        <a:latin typeface="Cambria Math" panose="02040503050406030204" pitchFamily="18" charset="0"/>
                      </a:rPr>
                      <m:t>𝑟𝑜𝑠𝑏𝑎𝑔</m:t>
                    </m:r>
                    <m:r>
                      <a:rPr lang="en-GB" b="0" i="1" dirty="0" err="1" smtClean="0">
                        <a:latin typeface="Cambria Math" panose="02040503050406030204" pitchFamily="18" charset="0"/>
                      </a:rPr>
                      <m:t>_</m:t>
                    </m:r>
                    <m:r>
                      <a:rPr lang="en-GB" b="0" i="1" dirty="0" err="1" smtClean="0">
                        <a:latin typeface="Cambria Math" panose="02040503050406030204" pitchFamily="18" charset="0"/>
                      </a:rPr>
                      <m:t>𝑛𝑎𝑚𝑒</m:t>
                    </m:r>
                    <m:r>
                      <a:rPr lang="en-GB" b="0" i="1" dirty="0" smtClean="0">
                        <a:latin typeface="Cambria Math" panose="02040503050406030204" pitchFamily="18" charset="0"/>
                      </a:rPr>
                      <m:t>&gt;:</m:t>
                    </m:r>
                  </m:oMath>
                </a14:m>
                <a:r>
                  <a:rPr lang="en-GB" dirty="0"/>
                  <a:t> Summarizes the content of a bag file.</a:t>
                </a:r>
              </a:p>
              <a:p>
                <a:pPr marL="0" indent="0">
                  <a:buNone/>
                </a:pPr>
                <a:endParaRPr lang="en-GB" sz="1800" b="1" dirty="0"/>
              </a:p>
              <a:p>
                <a:pPr marL="0" indent="0">
                  <a:buNone/>
                </a:pPr>
                <a:endParaRPr lang="en-GB" sz="1800" b="1" dirty="0"/>
              </a:p>
              <a:p>
                <a:pPr marL="0" indent="0">
                  <a:buNone/>
                </a:pPr>
                <a:endParaRPr lang="en-GB" sz="1800" b="1" dirty="0"/>
              </a:p>
            </p:txBody>
          </p:sp>
        </mc:Choice>
        <mc:Fallback xmlns="">
          <p:sp>
            <p:nvSpPr>
              <p:cNvPr id="16" name="Inhaltsplatzhalter 3">
                <a:extLst>
                  <a:ext uri="{FF2B5EF4-FFF2-40B4-BE49-F238E27FC236}">
                    <a16:creationId xmlns:a16="http://schemas.microsoft.com/office/drawing/2014/main" id="{A7FB158D-18B6-4068-AA8C-493D1B244197}"/>
                  </a:ext>
                </a:extLst>
              </p:cNvPr>
              <p:cNvSpPr txBox="1">
                <a:spLocks noRot="1" noChangeAspect="1" noMove="1" noResize="1" noEditPoints="1" noAdjustHandles="1" noChangeArrowheads="1" noChangeShapeType="1" noTextEdit="1"/>
              </p:cNvSpPr>
              <p:nvPr/>
            </p:nvSpPr>
            <p:spPr>
              <a:xfrm>
                <a:off x="245764" y="1591962"/>
                <a:ext cx="8537063" cy="910234"/>
              </a:xfrm>
              <a:prstGeom prst="rect">
                <a:avLst/>
              </a:prstGeom>
              <a:blipFill>
                <a:blip r:embed="rId3"/>
                <a:stretch>
                  <a:fillRect l="-714" t="-3356" b="-39597"/>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A31617F-CD42-4133-BBDE-5769427587F7}"/>
              </a:ext>
            </a:extLst>
          </p:cNvPr>
          <p:cNvSpPr/>
          <p:nvPr/>
        </p:nvSpPr>
        <p:spPr>
          <a:xfrm>
            <a:off x="166205" y="3571880"/>
            <a:ext cx="6598920" cy="307777"/>
          </a:xfrm>
          <a:prstGeom prst="rect">
            <a:avLst/>
          </a:prstGeom>
        </p:spPr>
        <p:txBody>
          <a:bodyPr wrap="square">
            <a:spAutoFit/>
          </a:bodyPr>
          <a:lstStyle/>
          <a:p>
            <a:r>
              <a:rPr lang="en-US" dirty="0">
                <a:hlinkClick r:id="rId4"/>
              </a:rPr>
              <a:t>https://github.com/ros/cheatsheet/releases/download/0.0.1/ROScheatsheet_catkin.pdf</a:t>
            </a:r>
            <a:endParaRPr lang="en-US" dirty="0"/>
          </a:p>
        </p:txBody>
      </p:sp>
      <p:sp>
        <p:nvSpPr>
          <p:cNvPr id="19" name="Inhaltsplatzhalter 3">
            <a:extLst>
              <a:ext uri="{FF2B5EF4-FFF2-40B4-BE49-F238E27FC236}">
                <a16:creationId xmlns:a16="http://schemas.microsoft.com/office/drawing/2014/main" id="{5C69411D-4644-497C-BDA4-95A380E73089}"/>
              </a:ext>
            </a:extLst>
          </p:cNvPr>
          <p:cNvSpPr>
            <a:spLocks noGrp="1"/>
          </p:cNvSpPr>
          <p:nvPr>
            <p:ph sz="quarter" idx="12"/>
          </p:nvPr>
        </p:nvSpPr>
        <p:spPr>
          <a:xfrm>
            <a:off x="238528" y="3181454"/>
            <a:ext cx="8544299" cy="277996"/>
          </a:xfrm>
        </p:spPr>
        <p:txBody>
          <a:bodyPr/>
          <a:lstStyle/>
          <a:p>
            <a:pPr marL="0" indent="0">
              <a:buNone/>
            </a:pPr>
            <a:r>
              <a:rPr lang="en-GB" b="1" dirty="0">
                <a:solidFill>
                  <a:srgbClr val="242F78"/>
                </a:solidFill>
              </a:rPr>
              <a:t>Almost all ROS commands and tools in a single document:</a:t>
            </a:r>
          </a:p>
          <a:p>
            <a:endParaRPr lang="en-GB" dirty="0"/>
          </a:p>
        </p:txBody>
      </p:sp>
      <p:cxnSp>
        <p:nvCxnSpPr>
          <p:cNvPr id="20" name="Straight Arrow Connector 19">
            <a:extLst>
              <a:ext uri="{FF2B5EF4-FFF2-40B4-BE49-F238E27FC236}">
                <a16:creationId xmlns:a16="http://schemas.microsoft.com/office/drawing/2014/main" id="{64012D2E-93E5-4D77-A92B-BE47DD25E5BE}"/>
              </a:ext>
            </a:extLst>
          </p:cNvPr>
          <p:cNvCxnSpPr/>
          <p:nvPr/>
        </p:nvCxnSpPr>
        <p:spPr>
          <a:xfrm>
            <a:off x="4892038" y="1402734"/>
            <a:ext cx="283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Inhaltsplatzhalter 3">
            <a:extLst>
              <a:ext uri="{FF2B5EF4-FFF2-40B4-BE49-F238E27FC236}">
                <a16:creationId xmlns:a16="http://schemas.microsoft.com/office/drawing/2014/main" id="{08E88B0B-AF70-4D25-8DDE-C6E089B02ECA}"/>
              </a:ext>
            </a:extLst>
          </p:cNvPr>
          <p:cNvSpPr txBox="1">
            <a:spLocks/>
          </p:cNvSpPr>
          <p:nvPr/>
        </p:nvSpPr>
        <p:spPr>
          <a:xfrm>
            <a:off x="238527" y="4004441"/>
            <a:ext cx="8544299" cy="277996"/>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Wingdings" charset="2"/>
              <a:buNone/>
            </a:pPr>
            <a:r>
              <a:rPr lang="en-GB" b="1" dirty="0">
                <a:solidFill>
                  <a:srgbClr val="242F78"/>
                </a:solidFill>
              </a:rPr>
              <a:t>Wiki for all ROS commands and tools:</a:t>
            </a:r>
          </a:p>
          <a:p>
            <a:endParaRPr lang="en-GB" dirty="0"/>
          </a:p>
        </p:txBody>
      </p:sp>
      <p:sp>
        <p:nvSpPr>
          <p:cNvPr id="2" name="Rectangle 1">
            <a:extLst>
              <a:ext uri="{FF2B5EF4-FFF2-40B4-BE49-F238E27FC236}">
                <a16:creationId xmlns:a16="http://schemas.microsoft.com/office/drawing/2014/main" id="{F4A873DA-85B7-47EE-80C6-EE7CC7E8CA43}"/>
              </a:ext>
            </a:extLst>
          </p:cNvPr>
          <p:cNvSpPr/>
          <p:nvPr/>
        </p:nvSpPr>
        <p:spPr>
          <a:xfrm>
            <a:off x="189774" y="4403414"/>
            <a:ext cx="3392275" cy="307777"/>
          </a:xfrm>
          <a:prstGeom prst="rect">
            <a:avLst/>
          </a:prstGeom>
        </p:spPr>
        <p:txBody>
          <a:bodyPr wrap="none">
            <a:spAutoFit/>
          </a:bodyPr>
          <a:lstStyle/>
          <a:p>
            <a:r>
              <a:rPr lang="en-US" dirty="0">
                <a:hlinkClick r:id="rId5"/>
              </a:rPr>
              <a:t>http://wiki.ros.org/ROS/CommandLineTools</a:t>
            </a:r>
            <a:endParaRPr lang="en-US" dirty="0"/>
          </a:p>
        </p:txBody>
      </p:sp>
    </p:spTree>
    <p:extLst>
      <p:ext uri="{BB962C8B-B14F-4D97-AF65-F5344CB8AC3E}">
        <p14:creationId xmlns:p14="http://schemas.microsoft.com/office/powerpoint/2010/main" val="2299278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24</a:t>
            </a:fld>
            <a:endParaRPr lang="en-GB" dirty="0">
              <a:solidFill>
                <a:srgbClr val="3C3C00"/>
              </a:solidFill>
            </a:endParaRPr>
          </a:p>
        </p:txBody>
      </p:sp>
      <p:sp>
        <p:nvSpPr>
          <p:cNvPr id="5" name="Titel 4"/>
          <p:cNvSpPr>
            <a:spLocks noGrp="1"/>
          </p:cNvSpPr>
          <p:nvPr>
            <p:ph type="title"/>
          </p:nvPr>
        </p:nvSpPr>
        <p:spPr/>
        <p:txBody>
          <a:bodyPr/>
          <a:lstStyle/>
          <a:p>
            <a:r>
              <a:rPr lang="en-GB" dirty="0"/>
              <a:t>ROS Tools - </a:t>
            </a:r>
            <a:r>
              <a:rPr lang="en-GB" dirty="0" err="1"/>
              <a:t>rqt_graph</a:t>
            </a:r>
            <a:endParaRPr lang="en-GB" dirty="0"/>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pic>
        <p:nvPicPr>
          <p:cNvPr id="4" name="Picture 3">
            <a:extLst>
              <a:ext uri="{FF2B5EF4-FFF2-40B4-BE49-F238E27FC236}">
                <a16:creationId xmlns:a16="http://schemas.microsoft.com/office/drawing/2014/main" id="{2B744710-4003-4986-BF27-FE915D204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98" y="1467987"/>
            <a:ext cx="7893424" cy="3240000"/>
          </a:xfrm>
          <a:prstGeom prst="rect">
            <a:avLst/>
          </a:prstGeom>
        </p:spPr>
      </p:pic>
      <p:sp>
        <p:nvSpPr>
          <p:cNvPr id="7" name="Inhaltsplatzhalter 3">
            <a:extLst>
              <a:ext uri="{FF2B5EF4-FFF2-40B4-BE49-F238E27FC236}">
                <a16:creationId xmlns:a16="http://schemas.microsoft.com/office/drawing/2014/main" id="{30B4BC55-2094-4CCB-A662-5363829C4716}"/>
              </a:ext>
            </a:extLst>
          </p:cNvPr>
          <p:cNvSpPr>
            <a:spLocks noGrp="1"/>
          </p:cNvSpPr>
          <p:nvPr>
            <p:ph sz="quarter" idx="12"/>
          </p:nvPr>
        </p:nvSpPr>
        <p:spPr>
          <a:xfrm>
            <a:off x="250758" y="958536"/>
            <a:ext cx="8544298" cy="390010"/>
          </a:xfrm>
        </p:spPr>
        <p:txBody>
          <a:bodyPr/>
          <a:lstStyle/>
          <a:p>
            <a:pPr marL="0" indent="0" algn="just">
              <a:spcBef>
                <a:spcPts val="1200"/>
              </a:spcBef>
              <a:buNone/>
            </a:pPr>
            <a:r>
              <a:rPr lang="en-GB" sz="1800" dirty="0" err="1"/>
              <a:t>rqt_graph</a:t>
            </a:r>
            <a:r>
              <a:rPr lang="en-GB" sz="1800" dirty="0"/>
              <a:t> provides a GUI plugin for visualizing the ROS computation graph.</a:t>
            </a:r>
            <a:endParaRPr lang="en-GB" dirty="0"/>
          </a:p>
          <a:p>
            <a:pPr marL="0" indent="0">
              <a:buNone/>
            </a:pPr>
            <a:endParaRPr lang="en-GB" dirty="0"/>
          </a:p>
          <a:p>
            <a:endParaRPr lang="en-GB" dirty="0"/>
          </a:p>
        </p:txBody>
      </p:sp>
    </p:spTree>
    <p:extLst>
      <p:ext uri="{BB962C8B-B14F-4D97-AF65-F5344CB8AC3E}">
        <p14:creationId xmlns:p14="http://schemas.microsoft.com/office/powerpoint/2010/main" val="4025701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25</a:t>
            </a:fld>
            <a:endParaRPr lang="en-GB" dirty="0">
              <a:solidFill>
                <a:srgbClr val="3C3C00"/>
              </a:solidFill>
            </a:endParaRPr>
          </a:p>
        </p:txBody>
      </p:sp>
      <p:sp>
        <p:nvSpPr>
          <p:cNvPr id="5" name="Titel 4"/>
          <p:cNvSpPr>
            <a:spLocks noGrp="1"/>
          </p:cNvSpPr>
          <p:nvPr>
            <p:ph type="title"/>
          </p:nvPr>
        </p:nvSpPr>
        <p:spPr/>
        <p:txBody>
          <a:bodyPr/>
          <a:lstStyle/>
          <a:p>
            <a:r>
              <a:rPr lang="en-GB" dirty="0"/>
              <a:t>ROS Tools - </a:t>
            </a:r>
            <a:r>
              <a:rPr lang="en-GB" dirty="0" err="1"/>
              <a:t>rqt_bag</a:t>
            </a:r>
            <a:endParaRPr lang="en-GB" dirty="0"/>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637B0874-C975-4B5E-9BC4-A5AED61070CF}"/>
              </a:ext>
            </a:extLst>
          </p:cNvPr>
          <p:cNvSpPr>
            <a:spLocks noGrp="1"/>
          </p:cNvSpPr>
          <p:nvPr>
            <p:ph sz="quarter" idx="12"/>
          </p:nvPr>
        </p:nvSpPr>
        <p:spPr>
          <a:xfrm>
            <a:off x="250758" y="958536"/>
            <a:ext cx="8544298" cy="390010"/>
          </a:xfrm>
        </p:spPr>
        <p:txBody>
          <a:bodyPr/>
          <a:lstStyle/>
          <a:p>
            <a:pPr marL="0" indent="0" algn="just">
              <a:spcBef>
                <a:spcPts val="1200"/>
              </a:spcBef>
              <a:buNone/>
            </a:pPr>
            <a:r>
              <a:rPr lang="en-GB" sz="1800" dirty="0" err="1"/>
              <a:t>rqt_bag</a:t>
            </a:r>
            <a:r>
              <a:rPr lang="en-GB" sz="1800" dirty="0"/>
              <a:t> provides a GUI plugin for displaying and replaying ROS bag files.</a:t>
            </a:r>
            <a:endParaRPr lang="en-GB" dirty="0"/>
          </a:p>
          <a:p>
            <a:pPr marL="0" indent="0">
              <a:buNone/>
            </a:pPr>
            <a:endParaRPr lang="en-GB" dirty="0"/>
          </a:p>
          <a:p>
            <a:endParaRPr lang="en-GB" dirty="0"/>
          </a:p>
        </p:txBody>
      </p:sp>
      <p:pic>
        <p:nvPicPr>
          <p:cNvPr id="4" name="Picture 3">
            <a:extLst>
              <a:ext uri="{FF2B5EF4-FFF2-40B4-BE49-F238E27FC236}">
                <a16:creationId xmlns:a16="http://schemas.microsoft.com/office/drawing/2014/main" id="{B84FD6F7-E940-48EF-B2E5-E62F0E48D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363" y="1348546"/>
            <a:ext cx="6932093" cy="3240000"/>
          </a:xfrm>
          <a:prstGeom prst="rect">
            <a:avLst/>
          </a:prstGeom>
        </p:spPr>
      </p:pic>
    </p:spTree>
    <p:extLst>
      <p:ext uri="{BB962C8B-B14F-4D97-AF65-F5344CB8AC3E}">
        <p14:creationId xmlns:p14="http://schemas.microsoft.com/office/powerpoint/2010/main" val="1706593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26</a:t>
            </a:fld>
            <a:endParaRPr lang="en-GB" dirty="0">
              <a:solidFill>
                <a:srgbClr val="3C3C00"/>
              </a:solidFill>
            </a:endParaRPr>
          </a:p>
        </p:txBody>
      </p:sp>
      <p:sp>
        <p:nvSpPr>
          <p:cNvPr id="5" name="Titel 4"/>
          <p:cNvSpPr>
            <a:spLocks noGrp="1"/>
          </p:cNvSpPr>
          <p:nvPr>
            <p:ph type="title"/>
          </p:nvPr>
        </p:nvSpPr>
        <p:spPr/>
        <p:txBody>
          <a:bodyPr/>
          <a:lstStyle/>
          <a:p>
            <a:r>
              <a:rPr lang="en-GB" dirty="0"/>
              <a:t>ROS Tools - RVIZ</a:t>
            </a:r>
          </a:p>
        </p:txBody>
      </p:sp>
      <p:sp>
        <p:nvSpPr>
          <p:cNvPr id="63" name="Fußzeilenplatzhalter 1">
            <a:extLst>
              <a:ext uri="{FF2B5EF4-FFF2-40B4-BE49-F238E27FC236}">
                <a16:creationId xmlns:a16="http://schemas.microsoft.com/office/drawing/2014/main" id="{C6040B6A-050B-4689-88B9-E8C67E08315B}"/>
              </a:ext>
            </a:extLst>
          </p:cNvPr>
          <p:cNvSpPr txBox="1">
            <a:spLocks/>
          </p:cNvSpPr>
          <p:nvPr/>
        </p:nvSpPr>
        <p:spPr>
          <a:xfrm>
            <a:off x="6656618" y="81564"/>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6" name="Inhaltsplatzhalter 3">
            <a:extLst>
              <a:ext uri="{FF2B5EF4-FFF2-40B4-BE49-F238E27FC236}">
                <a16:creationId xmlns:a16="http://schemas.microsoft.com/office/drawing/2014/main" id="{FF16F159-0FA1-490E-BD0E-69D8FF248AF2}"/>
              </a:ext>
            </a:extLst>
          </p:cNvPr>
          <p:cNvSpPr>
            <a:spLocks noGrp="1"/>
          </p:cNvSpPr>
          <p:nvPr>
            <p:ph sz="quarter" idx="12"/>
          </p:nvPr>
        </p:nvSpPr>
        <p:spPr>
          <a:xfrm>
            <a:off x="250758" y="855161"/>
            <a:ext cx="8544298" cy="390010"/>
          </a:xfrm>
        </p:spPr>
        <p:txBody>
          <a:bodyPr/>
          <a:lstStyle/>
          <a:p>
            <a:pPr marL="0" indent="0" algn="just">
              <a:spcBef>
                <a:spcPts val="1200"/>
              </a:spcBef>
              <a:buNone/>
            </a:pPr>
            <a:r>
              <a:rPr lang="en-GB" sz="1800" dirty="0"/>
              <a:t>3D visualization tool for ROS</a:t>
            </a:r>
            <a:endParaRPr lang="en-GB" dirty="0"/>
          </a:p>
          <a:p>
            <a:pPr marL="0" indent="0">
              <a:buNone/>
            </a:pPr>
            <a:endParaRPr lang="en-GB" dirty="0"/>
          </a:p>
          <a:p>
            <a:endParaRPr lang="en-GB" dirty="0"/>
          </a:p>
        </p:txBody>
      </p:sp>
      <p:pic>
        <p:nvPicPr>
          <p:cNvPr id="4" name="Picture 3">
            <a:extLst>
              <a:ext uri="{FF2B5EF4-FFF2-40B4-BE49-F238E27FC236}">
                <a16:creationId xmlns:a16="http://schemas.microsoft.com/office/drawing/2014/main" id="{F2FBDE99-DACC-4912-936E-034503EDDBBC}"/>
              </a:ext>
            </a:extLst>
          </p:cNvPr>
          <p:cNvPicPr>
            <a:picLocks noChangeAspect="1"/>
          </p:cNvPicPr>
          <p:nvPr/>
        </p:nvPicPr>
        <p:blipFill rotWithShape="1">
          <a:blip r:embed="rId3">
            <a:extLst>
              <a:ext uri="{28A0092B-C50C-407E-A947-70E740481C1C}">
                <a14:useLocalDpi xmlns:a14="http://schemas.microsoft.com/office/drawing/2010/main" val="0"/>
              </a:ext>
            </a:extLst>
          </a:blip>
          <a:srcRect l="3189"/>
          <a:stretch/>
        </p:blipFill>
        <p:spPr>
          <a:xfrm>
            <a:off x="1112686" y="1183500"/>
            <a:ext cx="6815447" cy="3960000"/>
          </a:xfrm>
          <a:prstGeom prst="rect">
            <a:avLst/>
          </a:prstGeom>
        </p:spPr>
      </p:pic>
    </p:spTree>
    <p:extLst>
      <p:ext uri="{BB962C8B-B14F-4D97-AF65-F5344CB8AC3E}">
        <p14:creationId xmlns:p14="http://schemas.microsoft.com/office/powerpoint/2010/main" val="2398741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DFD385-E089-4909-AD6F-DB54F496A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0543" y="1505200"/>
            <a:ext cx="1992981" cy="2520000"/>
          </a:xfrm>
          <a:prstGeom prst="rect">
            <a:avLst/>
          </a:prstGeom>
        </p:spPr>
      </p:pic>
      <p:pic>
        <p:nvPicPr>
          <p:cNvPr id="10" name="Picture 9">
            <a:extLst>
              <a:ext uri="{FF2B5EF4-FFF2-40B4-BE49-F238E27FC236}">
                <a16:creationId xmlns:a16="http://schemas.microsoft.com/office/drawing/2014/main" id="{3A278776-B40D-4BF1-B4D7-5ECC9BF1B9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6702" y="995680"/>
            <a:ext cx="1080000" cy="1440000"/>
          </a:xfrm>
          <a:prstGeom prst="rect">
            <a:avLst/>
          </a:prstGeom>
        </p:spPr>
      </p:pic>
    </p:spTree>
    <p:extLst>
      <p:ext uri="{BB962C8B-B14F-4D97-AF65-F5344CB8AC3E}">
        <p14:creationId xmlns:p14="http://schemas.microsoft.com/office/powerpoint/2010/main" val="2691677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ca-ES"/>
          </a:p>
        </p:txBody>
      </p:sp>
      <p:sp>
        <p:nvSpPr>
          <p:cNvPr id="7" name="Text Placeholder 6"/>
          <p:cNvSpPr>
            <a:spLocks noGrp="1"/>
          </p:cNvSpPr>
          <p:nvPr>
            <p:ph type="body" sz="quarter" idx="11"/>
          </p:nvPr>
        </p:nvSpPr>
        <p:spPr/>
        <p:txBody>
          <a:bodyPr/>
          <a:lstStyle/>
          <a:p>
            <a:endParaRPr lang="ca-ES"/>
          </a:p>
        </p:txBody>
      </p:sp>
    </p:spTree>
    <p:extLst>
      <p:ext uri="{BB962C8B-B14F-4D97-AF65-F5344CB8AC3E}">
        <p14:creationId xmlns:p14="http://schemas.microsoft.com/office/powerpoint/2010/main" val="1058602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A2E901-15CF-47CA-B780-36ACE3EEEC93}"/>
              </a:ext>
            </a:extLst>
          </p:cNvPr>
          <p:cNvSpPr>
            <a:spLocks noGrp="1"/>
          </p:cNvSpPr>
          <p:nvPr>
            <p:ph type="title"/>
          </p:nvPr>
        </p:nvSpPr>
        <p:spPr>
          <a:xfrm>
            <a:off x="3570777" y="3646334"/>
            <a:ext cx="5202192" cy="697518"/>
          </a:xfrm>
        </p:spPr>
        <p:txBody>
          <a:bodyPr/>
          <a:lstStyle/>
          <a:p>
            <a:r>
              <a:rPr lang="en-GB" dirty="0"/>
              <a:t>Bridging the gap from simple to complex robotics</a:t>
            </a:r>
          </a:p>
        </p:txBody>
      </p:sp>
      <p:sp>
        <p:nvSpPr>
          <p:cNvPr id="2" name="Footer Placeholder 1">
            <a:extLst>
              <a:ext uri="{FF2B5EF4-FFF2-40B4-BE49-F238E27FC236}">
                <a16:creationId xmlns:a16="http://schemas.microsoft.com/office/drawing/2014/main" id="{F8543BD0-D354-49F3-B7FF-E94999537AFE}"/>
              </a:ext>
            </a:extLst>
          </p:cNvPr>
          <p:cNvSpPr>
            <a:spLocks noGrp="1"/>
          </p:cNvSpPr>
          <p:nvPr>
            <p:ph type="ftr" sz="quarter" idx="4294967295"/>
          </p:nvPr>
        </p:nvSpPr>
        <p:spPr>
          <a:xfrm>
            <a:off x="7050088" y="4837113"/>
            <a:ext cx="2093912" cy="222250"/>
          </a:xfrm>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3" name="Slide Number Placeholder 2">
            <a:extLst>
              <a:ext uri="{FF2B5EF4-FFF2-40B4-BE49-F238E27FC236}">
                <a16:creationId xmlns:a16="http://schemas.microsoft.com/office/drawing/2014/main" id="{42DD2666-42C8-428B-873B-FA2AC1CF6702}"/>
              </a:ext>
            </a:extLst>
          </p:cNvPr>
          <p:cNvSpPr>
            <a:spLocks noGrp="1"/>
          </p:cNvSpPr>
          <p:nvPr>
            <p:ph type="sldNum" sz="quarter" idx="4294967295"/>
          </p:nvPr>
        </p:nvSpPr>
        <p:spPr>
          <a:xfrm>
            <a:off x="8337550" y="4832350"/>
            <a:ext cx="806450" cy="227013"/>
          </a:xfrm>
        </p:spPr>
        <p:txBody>
          <a:bodyPr/>
          <a:lstStyle/>
          <a:p>
            <a:fld id="{9F5F539E-0E69-451B-AC12-57C40F9178F7}" type="slidenum">
              <a:rPr lang="en-US" smtClean="0"/>
              <a:pPr/>
              <a:t>3</a:t>
            </a:fld>
            <a:endParaRPr lang="en-US" dirty="0"/>
          </a:p>
        </p:txBody>
      </p:sp>
    </p:spTree>
    <p:extLst>
      <p:ext uri="{BB962C8B-B14F-4D97-AF65-F5344CB8AC3E}">
        <p14:creationId xmlns:p14="http://schemas.microsoft.com/office/powerpoint/2010/main" val="2993926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4294967295"/>
          </p:nvPr>
        </p:nvSpPr>
        <p:spPr>
          <a:xfrm>
            <a:off x="6102445" y="4836911"/>
            <a:ext cx="2093630" cy="222251"/>
          </a:xfrm>
        </p:spPr>
        <p:txBody>
          <a:bodyPr/>
          <a:lstStyle/>
          <a:p>
            <a:r>
              <a:rPr lang="en-GB" dirty="0">
                <a:solidFill>
                  <a:schemeClr val="tx1"/>
                </a:solidFill>
              </a:rPr>
              <a:t>Swiss Software Engineering: </a:t>
            </a:r>
            <a:r>
              <a:rPr lang="en-GB" b="1" dirty="0">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4</a:t>
            </a:fld>
            <a:endParaRPr lang="en-GB" dirty="0">
              <a:solidFill>
                <a:srgbClr val="3C3C00"/>
              </a:solidFill>
            </a:endParaRPr>
          </a:p>
        </p:txBody>
      </p:sp>
      <p:sp>
        <p:nvSpPr>
          <p:cNvPr id="5" name="Titel 4"/>
          <p:cNvSpPr>
            <a:spLocks noGrp="1"/>
          </p:cNvSpPr>
          <p:nvPr>
            <p:ph type="title"/>
          </p:nvPr>
        </p:nvSpPr>
        <p:spPr/>
        <p:txBody>
          <a:bodyPr/>
          <a:lstStyle/>
          <a:p>
            <a:r>
              <a:rPr lang="en-GB" dirty="0"/>
              <a:t>Challenges in robotics:</a:t>
            </a:r>
          </a:p>
        </p:txBody>
      </p:sp>
      <p:pic>
        <p:nvPicPr>
          <p:cNvPr id="8" name="Picture 7">
            <a:extLst>
              <a:ext uri="{FF2B5EF4-FFF2-40B4-BE49-F238E27FC236}">
                <a16:creationId xmlns:a16="http://schemas.microsoft.com/office/drawing/2014/main" id="{8BAEE464-9462-4194-ACC1-CC9AEFDB576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231" t="4933" r="23347" b="6627"/>
          <a:stretch/>
        </p:blipFill>
        <p:spPr>
          <a:xfrm>
            <a:off x="3325100" y="2529840"/>
            <a:ext cx="2390620" cy="2689860"/>
          </a:xfrm>
          <a:prstGeom prst="rect">
            <a:avLst/>
          </a:prstGeom>
        </p:spPr>
      </p:pic>
      <p:sp>
        <p:nvSpPr>
          <p:cNvPr id="11" name="Speech Bubble: Oval 10">
            <a:extLst>
              <a:ext uri="{FF2B5EF4-FFF2-40B4-BE49-F238E27FC236}">
                <a16:creationId xmlns:a16="http://schemas.microsoft.com/office/drawing/2014/main" id="{24E7D503-ABB6-4D54-8483-D16510AA4305}"/>
              </a:ext>
            </a:extLst>
          </p:cNvPr>
          <p:cNvSpPr/>
          <p:nvPr/>
        </p:nvSpPr>
        <p:spPr>
          <a:xfrm>
            <a:off x="464820" y="3326490"/>
            <a:ext cx="3236576" cy="1199790"/>
          </a:xfrm>
          <a:prstGeom prst="wedgeEllipseCallout">
            <a:avLst>
              <a:gd name="adj1" fmla="val 72605"/>
              <a:gd name="adj2" fmla="val -641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nhaltsplatzhalter 3"/>
          <p:cNvSpPr>
            <a:spLocks noGrp="1"/>
          </p:cNvSpPr>
          <p:nvPr>
            <p:ph sz="quarter" idx="12"/>
          </p:nvPr>
        </p:nvSpPr>
        <p:spPr>
          <a:xfrm>
            <a:off x="661626" y="3569960"/>
            <a:ext cx="2842963" cy="356425"/>
          </a:xfrm>
        </p:spPr>
        <p:txBody>
          <a:bodyPr/>
          <a:lstStyle/>
          <a:p>
            <a:pPr marL="0" indent="0" algn="ctr">
              <a:buNone/>
            </a:pPr>
            <a:r>
              <a:rPr lang="en-GB" sz="1800" b="1" dirty="0">
                <a:solidFill>
                  <a:schemeClr val="bg1"/>
                </a:solidFill>
              </a:rPr>
              <a:t>World is asynchronous. Sequential programming is not suitable.</a:t>
            </a:r>
          </a:p>
          <a:p>
            <a:pPr marL="0" indent="0">
              <a:buNone/>
            </a:pPr>
            <a:endParaRPr lang="en-GB" dirty="0"/>
          </a:p>
          <a:p>
            <a:endParaRPr lang="en-GB" dirty="0"/>
          </a:p>
        </p:txBody>
      </p:sp>
      <p:sp>
        <p:nvSpPr>
          <p:cNvPr id="14" name="Speech Bubble: Oval 13">
            <a:extLst>
              <a:ext uri="{FF2B5EF4-FFF2-40B4-BE49-F238E27FC236}">
                <a16:creationId xmlns:a16="http://schemas.microsoft.com/office/drawing/2014/main" id="{2A7808EC-6D5B-45D1-AD7A-E17426A1A987}"/>
              </a:ext>
            </a:extLst>
          </p:cNvPr>
          <p:cNvSpPr/>
          <p:nvPr/>
        </p:nvSpPr>
        <p:spPr>
          <a:xfrm>
            <a:off x="464820" y="1236525"/>
            <a:ext cx="3236576" cy="1199790"/>
          </a:xfrm>
          <a:prstGeom prst="wedgeEllipseCallout">
            <a:avLst>
              <a:gd name="adj1" fmla="val 72370"/>
              <a:gd name="adj2" fmla="val 1066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F8373B-4938-41F9-BA7B-A1277CA391B7}"/>
              </a:ext>
            </a:extLst>
          </p:cNvPr>
          <p:cNvSpPr/>
          <p:nvPr/>
        </p:nvSpPr>
        <p:spPr>
          <a:xfrm>
            <a:off x="721976" y="1651754"/>
            <a:ext cx="2902526" cy="369332"/>
          </a:xfrm>
          <a:prstGeom prst="rect">
            <a:avLst/>
          </a:prstGeom>
        </p:spPr>
        <p:txBody>
          <a:bodyPr wrap="none">
            <a:spAutoFit/>
          </a:bodyPr>
          <a:lstStyle/>
          <a:p>
            <a:pPr>
              <a:buClr>
                <a:srgbClr val="242F78"/>
              </a:buClr>
            </a:pPr>
            <a:r>
              <a:rPr lang="en-GB" sz="1800" b="1" dirty="0">
                <a:solidFill>
                  <a:schemeClr val="bg1"/>
                </a:solidFill>
                <a:latin typeface="Calibri Light" panose="020F0302020204030204" pitchFamily="34" charset="0"/>
                <a:cs typeface="Calibri Light" panose="020F0302020204030204" pitchFamily="34" charset="0"/>
              </a:rPr>
              <a:t>Robots are complex systems. </a:t>
            </a:r>
          </a:p>
        </p:txBody>
      </p:sp>
      <p:sp>
        <p:nvSpPr>
          <p:cNvPr id="15" name="Speech Bubble: Oval 14">
            <a:extLst>
              <a:ext uri="{FF2B5EF4-FFF2-40B4-BE49-F238E27FC236}">
                <a16:creationId xmlns:a16="http://schemas.microsoft.com/office/drawing/2014/main" id="{6C600140-AE07-44E9-9FAB-C0C659F18991}"/>
              </a:ext>
            </a:extLst>
          </p:cNvPr>
          <p:cNvSpPr/>
          <p:nvPr/>
        </p:nvSpPr>
        <p:spPr>
          <a:xfrm>
            <a:off x="5530972" y="1821873"/>
            <a:ext cx="3236576" cy="1199790"/>
          </a:xfrm>
          <a:prstGeom prst="wedgeEllipseCallout">
            <a:avLst>
              <a:gd name="adj1" fmla="val -81839"/>
              <a:gd name="adj2" fmla="val 590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2DB766-D473-48D8-8717-D67D3EE868D5}"/>
              </a:ext>
            </a:extLst>
          </p:cNvPr>
          <p:cNvSpPr/>
          <p:nvPr/>
        </p:nvSpPr>
        <p:spPr>
          <a:xfrm>
            <a:off x="5530972" y="2098602"/>
            <a:ext cx="3294105" cy="646331"/>
          </a:xfrm>
          <a:prstGeom prst="rect">
            <a:avLst/>
          </a:prstGeom>
        </p:spPr>
        <p:txBody>
          <a:bodyPr wrap="square">
            <a:spAutoFit/>
          </a:bodyPr>
          <a:lstStyle/>
          <a:p>
            <a:pPr algn="ctr">
              <a:buClr>
                <a:srgbClr val="242F78"/>
              </a:buClr>
            </a:pPr>
            <a:r>
              <a:rPr lang="en-GB" sz="1800" b="1" dirty="0">
                <a:solidFill>
                  <a:schemeClr val="bg1"/>
                </a:solidFill>
                <a:latin typeface="Calibri Light" panose="020F0302020204030204" pitchFamily="34" charset="0"/>
                <a:cs typeface="Calibri Light" panose="020F0302020204030204" pitchFamily="34" charset="0"/>
              </a:rPr>
              <a:t>Wide diversity of robots, sensors, programming languages, etc.</a:t>
            </a:r>
          </a:p>
        </p:txBody>
      </p:sp>
    </p:spTree>
    <p:extLst>
      <p:ext uri="{BB962C8B-B14F-4D97-AF65-F5344CB8AC3E}">
        <p14:creationId xmlns:p14="http://schemas.microsoft.com/office/powerpoint/2010/main" val="92626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build="p"/>
      <p:bldP spid="14" grpId="0" animBg="1"/>
      <p:bldP spid="9" grpId="0"/>
      <p:bldP spid="15"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5</a:t>
            </a:fld>
            <a:endParaRPr lang="en-GB" dirty="0">
              <a:solidFill>
                <a:srgbClr val="3C3C00"/>
              </a:solidFill>
            </a:endParaRPr>
          </a:p>
        </p:txBody>
      </p:sp>
      <p:sp>
        <p:nvSpPr>
          <p:cNvPr id="4" name="Inhaltsplatzhalter 3"/>
          <p:cNvSpPr>
            <a:spLocks noGrp="1"/>
          </p:cNvSpPr>
          <p:nvPr>
            <p:ph sz="quarter" idx="12"/>
          </p:nvPr>
        </p:nvSpPr>
        <p:spPr>
          <a:xfrm>
            <a:off x="250757" y="828994"/>
            <a:ext cx="8544299" cy="3207683"/>
          </a:xfrm>
        </p:spPr>
        <p:txBody>
          <a:bodyPr/>
          <a:lstStyle/>
          <a:p>
            <a:pPr marL="0" indent="0" algn="just">
              <a:spcBef>
                <a:spcPts val="1200"/>
              </a:spcBef>
              <a:buNone/>
            </a:pPr>
            <a:r>
              <a:rPr lang="en-GB" sz="1800" b="1" dirty="0"/>
              <a:t>ROBOTICS NEED:</a:t>
            </a:r>
          </a:p>
          <a:p>
            <a:pPr marL="467960" lvl="1" indent="-138113" algn="just">
              <a:spcBef>
                <a:spcPts val="1200"/>
              </a:spcBef>
            </a:pPr>
            <a:r>
              <a:rPr lang="en-GB" sz="1800" b="1" dirty="0"/>
              <a:t>Callbacks</a:t>
            </a:r>
          </a:p>
          <a:p>
            <a:pPr marL="467960" lvl="1" indent="-138113" algn="just">
              <a:spcBef>
                <a:spcPts val="1200"/>
              </a:spcBef>
            </a:pPr>
            <a:r>
              <a:rPr lang="en-GB" sz="1800" b="1" dirty="0"/>
              <a:t>Separated processes </a:t>
            </a:r>
            <a:r>
              <a:rPr lang="en-GB" sz="1800" dirty="0"/>
              <a:t>that communicate through a messaging interface.</a:t>
            </a:r>
          </a:p>
          <a:p>
            <a:pPr marL="467960" lvl="1" indent="-138113" algn="just">
              <a:spcBef>
                <a:spcPts val="1200"/>
              </a:spcBef>
            </a:pPr>
            <a:r>
              <a:rPr lang="en-GB" sz="1800" b="1" dirty="0"/>
              <a:t>Hardware abstraction </a:t>
            </a:r>
            <a:endParaRPr lang="en-GB" dirty="0"/>
          </a:p>
          <a:p>
            <a:pPr marL="0" indent="0">
              <a:buNone/>
            </a:pPr>
            <a:r>
              <a:rPr lang="en-GB" sz="1800" dirty="0"/>
              <a:t>There is a software infrastructure that enables this (among many other things) and it is called:</a:t>
            </a:r>
          </a:p>
        </p:txBody>
      </p:sp>
      <p:sp>
        <p:nvSpPr>
          <p:cNvPr id="5" name="Titel 4"/>
          <p:cNvSpPr>
            <a:spLocks noGrp="1"/>
          </p:cNvSpPr>
          <p:nvPr>
            <p:ph type="title"/>
          </p:nvPr>
        </p:nvSpPr>
        <p:spPr/>
        <p:txBody>
          <a:bodyPr/>
          <a:lstStyle/>
          <a:p>
            <a:r>
              <a:rPr lang="en-GB" dirty="0"/>
              <a:t>Summary</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grpSp>
        <p:nvGrpSpPr>
          <p:cNvPr id="11" name="Group 10">
            <a:extLst>
              <a:ext uri="{FF2B5EF4-FFF2-40B4-BE49-F238E27FC236}">
                <a16:creationId xmlns:a16="http://schemas.microsoft.com/office/drawing/2014/main" id="{AD8E2C25-F8CE-468F-A8C9-A713D001FB16}"/>
              </a:ext>
            </a:extLst>
          </p:cNvPr>
          <p:cNvGrpSpPr/>
          <p:nvPr/>
        </p:nvGrpSpPr>
        <p:grpSpPr>
          <a:xfrm>
            <a:off x="799697" y="2629961"/>
            <a:ext cx="7441426" cy="2204579"/>
            <a:chOff x="754649" y="2681648"/>
            <a:chExt cx="7441426" cy="2204579"/>
          </a:xfrm>
        </p:grpSpPr>
        <p:pic>
          <p:nvPicPr>
            <p:cNvPr id="7" name="Picture 6">
              <a:extLst>
                <a:ext uri="{FF2B5EF4-FFF2-40B4-BE49-F238E27FC236}">
                  <a16:creationId xmlns:a16="http://schemas.microsoft.com/office/drawing/2014/main" id="{62888D9C-C841-4C88-8C9C-00657F4E8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916" y="3212508"/>
              <a:ext cx="4330159" cy="1142857"/>
            </a:xfrm>
            <a:prstGeom prst="rect">
              <a:avLst/>
            </a:prstGeom>
          </p:spPr>
        </p:pic>
        <p:pic>
          <p:nvPicPr>
            <p:cNvPr id="10" name="Picture 9">
              <a:extLst>
                <a:ext uri="{FF2B5EF4-FFF2-40B4-BE49-F238E27FC236}">
                  <a16:creationId xmlns:a16="http://schemas.microsoft.com/office/drawing/2014/main" id="{9FE512CE-7531-48E4-A26C-96C7FF9ED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4056">
              <a:off x="754649" y="2681648"/>
              <a:ext cx="2573627" cy="2204579"/>
            </a:xfrm>
            <a:prstGeom prst="rect">
              <a:avLst/>
            </a:prstGeom>
          </p:spPr>
        </p:pic>
      </p:grpSp>
    </p:spTree>
    <p:extLst>
      <p:ext uri="{BB962C8B-B14F-4D97-AF65-F5344CB8AC3E}">
        <p14:creationId xmlns:p14="http://schemas.microsoft.com/office/powerpoint/2010/main" val="229825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B8EF6B-8F2F-4AC6-AD90-D2E6A79B7B69}"/>
              </a:ext>
            </a:extLst>
          </p:cNvPr>
          <p:cNvSpPr>
            <a:spLocks noGrp="1"/>
          </p:cNvSpPr>
          <p:nvPr>
            <p:ph type="title"/>
          </p:nvPr>
        </p:nvSpPr>
        <p:spPr>
          <a:xfrm>
            <a:off x="3570777" y="3824130"/>
            <a:ext cx="5202192" cy="371271"/>
          </a:xfrm>
        </p:spPr>
        <p:txBody>
          <a:bodyPr/>
          <a:lstStyle/>
          <a:p>
            <a:r>
              <a:rPr lang="en-GB" dirty="0"/>
              <a:t>What is ROS?</a:t>
            </a:r>
          </a:p>
        </p:txBody>
      </p:sp>
    </p:spTree>
    <p:extLst>
      <p:ext uri="{BB962C8B-B14F-4D97-AF65-F5344CB8AC3E}">
        <p14:creationId xmlns:p14="http://schemas.microsoft.com/office/powerpoint/2010/main" val="315032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7</a:t>
            </a:fld>
            <a:endParaRPr lang="en-GB" dirty="0">
              <a:solidFill>
                <a:srgbClr val="3C3C00"/>
              </a:solidFill>
            </a:endParaRPr>
          </a:p>
        </p:txBody>
      </p:sp>
      <p:sp>
        <p:nvSpPr>
          <p:cNvPr id="4" name="Inhaltsplatzhalter 3"/>
          <p:cNvSpPr>
            <a:spLocks noGrp="1"/>
          </p:cNvSpPr>
          <p:nvPr>
            <p:ph sz="quarter" idx="12"/>
          </p:nvPr>
        </p:nvSpPr>
        <p:spPr>
          <a:xfrm>
            <a:off x="250757" y="958534"/>
            <a:ext cx="8544299" cy="3207683"/>
          </a:xfrm>
        </p:spPr>
        <p:txBody>
          <a:bodyPr/>
          <a:lstStyle/>
          <a:p>
            <a:pPr marL="0" indent="0" algn="just">
              <a:spcBef>
                <a:spcPts val="1200"/>
              </a:spcBef>
              <a:buNone/>
            </a:pPr>
            <a:r>
              <a:rPr lang="en-GB" sz="1800" dirty="0"/>
              <a:t>The Robot Operating System (</a:t>
            </a:r>
            <a:r>
              <a:rPr lang="en-GB" sz="1800" b="1" dirty="0"/>
              <a:t>ROS</a:t>
            </a:r>
            <a:r>
              <a:rPr lang="en-GB" sz="1800" dirty="0"/>
              <a:t>) is a </a:t>
            </a:r>
            <a:r>
              <a:rPr lang="en-GB" sz="1800" b="1" dirty="0"/>
              <a:t>flexible</a:t>
            </a:r>
            <a:r>
              <a:rPr lang="en-GB" sz="1800" dirty="0"/>
              <a:t> </a:t>
            </a:r>
            <a:r>
              <a:rPr lang="en-GB" sz="1800" b="1" dirty="0"/>
              <a:t>framework </a:t>
            </a:r>
            <a:r>
              <a:rPr lang="en-GB" sz="1800" dirty="0"/>
              <a:t>for writing </a:t>
            </a:r>
            <a:r>
              <a:rPr lang="en-GB" sz="1800" b="1" dirty="0"/>
              <a:t>robot software</a:t>
            </a:r>
            <a:r>
              <a:rPr lang="en-GB" sz="1800" dirty="0"/>
              <a:t>. It is a set of </a:t>
            </a:r>
            <a:r>
              <a:rPr lang="en-GB" sz="1800" b="1" dirty="0"/>
              <a:t>software libraries </a:t>
            </a:r>
            <a:r>
              <a:rPr lang="en-GB" sz="1800" dirty="0"/>
              <a:t>and </a:t>
            </a:r>
            <a:r>
              <a:rPr lang="en-GB" sz="1800" b="1" dirty="0"/>
              <a:t>tools </a:t>
            </a:r>
            <a:r>
              <a:rPr lang="en-GB" sz="1800" dirty="0"/>
              <a:t>that help to simplify the task of creating complex and robust robot applications. It provides:</a:t>
            </a:r>
          </a:p>
          <a:p>
            <a:pPr lvl="1" algn="just">
              <a:spcBef>
                <a:spcPts val="1200"/>
              </a:spcBef>
            </a:pPr>
            <a:r>
              <a:rPr lang="en-GB" sz="1800" dirty="0"/>
              <a:t>Hardware abstraction</a:t>
            </a:r>
          </a:p>
          <a:p>
            <a:pPr lvl="1" algn="just">
              <a:spcBef>
                <a:spcPts val="2400"/>
              </a:spcBef>
            </a:pPr>
            <a:r>
              <a:rPr lang="en-GB" sz="1800" dirty="0"/>
              <a:t>Low level device control</a:t>
            </a:r>
          </a:p>
          <a:p>
            <a:pPr lvl="1" algn="just">
              <a:spcBef>
                <a:spcPts val="2400"/>
              </a:spcBef>
            </a:pPr>
            <a:r>
              <a:rPr lang="en-GB" sz="1800" dirty="0"/>
              <a:t>Message-passing between processes</a:t>
            </a:r>
          </a:p>
          <a:p>
            <a:pPr lvl="1" algn="just">
              <a:spcBef>
                <a:spcPts val="2400"/>
              </a:spcBef>
            </a:pPr>
            <a:r>
              <a:rPr lang="en-GB" sz="1800" dirty="0"/>
              <a:t>Programming language independence</a:t>
            </a:r>
          </a:p>
          <a:p>
            <a:pPr lvl="1" algn="just">
              <a:spcBef>
                <a:spcPts val="2400"/>
              </a:spcBef>
            </a:pPr>
            <a:r>
              <a:rPr lang="en-GB" sz="1800" dirty="0"/>
              <a:t>Implementation of a wide range of commonly used tools and algorithms</a:t>
            </a:r>
          </a:p>
          <a:p>
            <a:pPr lvl="1" algn="just">
              <a:spcBef>
                <a:spcPts val="2400"/>
              </a:spcBef>
            </a:pPr>
            <a:r>
              <a:rPr lang="en-GB" sz="1800" dirty="0"/>
              <a:t>Package management</a:t>
            </a:r>
          </a:p>
          <a:p>
            <a:pPr lvl="1" algn="just">
              <a:spcBef>
                <a:spcPts val="1200"/>
              </a:spcBef>
            </a:pPr>
            <a:endParaRPr lang="en-GB" sz="1800" dirty="0"/>
          </a:p>
          <a:p>
            <a:pPr lvl="1" algn="just">
              <a:spcBef>
                <a:spcPts val="1200"/>
              </a:spcBef>
            </a:pPr>
            <a:endParaRPr lang="en-GB" sz="1800" dirty="0"/>
          </a:p>
          <a:p>
            <a:pPr lvl="1" algn="just">
              <a:spcBef>
                <a:spcPts val="1200"/>
              </a:spcBef>
            </a:pPr>
            <a:endParaRPr lang="en-GB" sz="1800" dirty="0"/>
          </a:p>
          <a:p>
            <a:pPr algn="just">
              <a:spcBef>
                <a:spcPts val="1200"/>
              </a:spcBef>
            </a:pPr>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What is ROS?</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spTree>
    <p:extLst>
      <p:ext uri="{BB962C8B-B14F-4D97-AF65-F5344CB8AC3E}">
        <p14:creationId xmlns:p14="http://schemas.microsoft.com/office/powerpoint/2010/main" val="4050388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8</a:t>
            </a:fld>
            <a:endParaRPr lang="en-GB" dirty="0">
              <a:solidFill>
                <a:srgbClr val="3C3C00"/>
              </a:solidFill>
            </a:endParaRPr>
          </a:p>
        </p:txBody>
      </p:sp>
      <p:sp>
        <p:nvSpPr>
          <p:cNvPr id="4" name="Inhaltsplatzhalter 3"/>
          <p:cNvSpPr>
            <a:spLocks noGrp="1"/>
          </p:cNvSpPr>
          <p:nvPr>
            <p:ph sz="quarter" idx="12"/>
          </p:nvPr>
        </p:nvSpPr>
        <p:spPr>
          <a:xfrm>
            <a:off x="250757" y="958534"/>
            <a:ext cx="8544299" cy="3207683"/>
          </a:xfrm>
        </p:spPr>
        <p:txBody>
          <a:bodyPr/>
          <a:lstStyle/>
          <a:p>
            <a:pPr marL="138113" indent="-138113" algn="just">
              <a:spcBef>
                <a:spcPts val="1200"/>
              </a:spcBef>
            </a:pPr>
            <a:r>
              <a:rPr lang="en-GB" sz="1800" b="1" dirty="0"/>
              <a:t>Peer to Peer. </a:t>
            </a:r>
            <a:r>
              <a:rPr lang="en-GB" sz="1800" dirty="0"/>
              <a:t>Individual programs communicate over defined API (ROS messages, services, etc.).</a:t>
            </a:r>
            <a:r>
              <a:rPr lang="en-GB" sz="1800" b="1" dirty="0"/>
              <a:t> </a:t>
            </a:r>
          </a:p>
          <a:p>
            <a:pPr marL="138113" indent="-138113" algn="just">
              <a:spcBef>
                <a:spcPts val="1200"/>
              </a:spcBef>
            </a:pPr>
            <a:r>
              <a:rPr lang="en-GB" sz="1800" b="1" dirty="0"/>
              <a:t>Distributed. </a:t>
            </a:r>
            <a:r>
              <a:rPr lang="en-GB" sz="1800" dirty="0"/>
              <a:t>Programs can be run on multiple computers and communicate over the network.</a:t>
            </a:r>
          </a:p>
          <a:p>
            <a:pPr marL="138113" indent="-138113" algn="just">
              <a:spcBef>
                <a:spcPts val="1200"/>
              </a:spcBef>
            </a:pPr>
            <a:r>
              <a:rPr lang="en-GB" sz="1800" b="1" dirty="0"/>
              <a:t>Tools based. </a:t>
            </a:r>
            <a:r>
              <a:rPr lang="en-GB" sz="1800" dirty="0"/>
              <a:t>ROS is based on a microkernel design which uses a large number of small tools to build and run various ROS components.</a:t>
            </a:r>
            <a:endParaRPr lang="en-GB" sz="1800" b="1" dirty="0"/>
          </a:p>
          <a:p>
            <a:pPr marL="138113" indent="-138113" algn="just">
              <a:spcBef>
                <a:spcPts val="1200"/>
              </a:spcBef>
            </a:pPr>
            <a:r>
              <a:rPr lang="en-GB" sz="1800" b="1" dirty="0"/>
              <a:t>Multi-lingual. </a:t>
            </a:r>
            <a:r>
              <a:rPr lang="en-GB" sz="1800" dirty="0"/>
              <a:t>ROS modules can be written in any language for which a client library exists (C++, phyton, java, MATLAB, etc.).</a:t>
            </a:r>
          </a:p>
          <a:p>
            <a:pPr marL="138113" indent="-138113" algn="just">
              <a:spcBef>
                <a:spcPts val="1200"/>
              </a:spcBef>
            </a:pPr>
            <a:r>
              <a:rPr lang="en-GB" sz="1800" b="1" dirty="0"/>
              <a:t>Light-weight. </a:t>
            </a:r>
            <a:r>
              <a:rPr lang="en-GB" sz="1800" dirty="0"/>
              <a:t>Stand-alone libraries are wrapped around with a thin ROS layer.</a:t>
            </a:r>
            <a:endParaRPr lang="en-GB" sz="1800" b="1" dirty="0"/>
          </a:p>
          <a:p>
            <a:pPr marL="138113" indent="-138113" algn="just">
              <a:spcBef>
                <a:spcPts val="1200"/>
              </a:spcBef>
            </a:pPr>
            <a:r>
              <a:rPr lang="en-GB" sz="1800" b="1" dirty="0"/>
              <a:t>Hardware agnostic</a:t>
            </a:r>
          </a:p>
          <a:p>
            <a:pPr marL="138113" indent="-138113" algn="just">
              <a:spcBef>
                <a:spcPts val="1200"/>
              </a:spcBef>
            </a:pPr>
            <a:r>
              <a:rPr lang="en-GB" sz="1800" b="1" dirty="0"/>
              <a:t>Free and open-source. </a:t>
            </a:r>
            <a:r>
              <a:rPr lang="en-GB" sz="1800" dirty="0"/>
              <a:t>Most ROS software is open-source and free to use</a:t>
            </a:r>
          </a:p>
          <a:p>
            <a:endParaRPr lang="en-GB" dirty="0"/>
          </a:p>
          <a:p>
            <a:pPr marL="0" indent="0">
              <a:buNone/>
            </a:pPr>
            <a:endParaRPr lang="en-GB" dirty="0"/>
          </a:p>
          <a:p>
            <a:endParaRPr lang="en-GB" dirty="0"/>
          </a:p>
        </p:txBody>
      </p:sp>
      <p:sp>
        <p:nvSpPr>
          <p:cNvPr id="5" name="Titel 4"/>
          <p:cNvSpPr>
            <a:spLocks noGrp="1"/>
          </p:cNvSpPr>
          <p:nvPr>
            <p:ph type="title"/>
          </p:nvPr>
        </p:nvSpPr>
        <p:spPr/>
        <p:txBody>
          <a:bodyPr/>
          <a:lstStyle/>
          <a:p>
            <a:r>
              <a:rPr lang="en-GB" dirty="0"/>
              <a:t>ROS philosophy</a:t>
            </a:r>
          </a:p>
        </p:txBody>
      </p:sp>
      <p:sp>
        <p:nvSpPr>
          <p:cNvPr id="8" name="Fußzeilenplatzhalter 1">
            <a:extLst>
              <a:ext uri="{FF2B5EF4-FFF2-40B4-BE49-F238E27FC236}">
                <a16:creationId xmlns:a16="http://schemas.microsoft.com/office/drawing/2014/main" id="{80FF55DB-C111-4F3D-BE1B-DEA6CF9F3C03}"/>
              </a:ext>
            </a:extLst>
          </p:cNvPr>
          <p:cNvSpPr txBox="1">
            <a:spLocks/>
          </p:cNvSpPr>
          <p:nvPr/>
        </p:nvSpPr>
        <p:spPr>
          <a:xfrm>
            <a:off x="6102445" y="4836911"/>
            <a:ext cx="2093630" cy="222251"/>
          </a:xfrm>
          <a:prstGeom prst="rect">
            <a:avLst/>
          </a:prstGeom>
        </p:spPr>
        <p:txBody>
          <a:bodyPr vert="horz" lIns="34288" tIns="17144" rIns="34288" bIns="17144" rtlCol="0" anchor="ctr"/>
          <a:lstStyle>
            <a:defPPr>
              <a:defRPr lang="en-US"/>
            </a:defPPr>
            <a:lvl1pPr marL="0" algn="l" defTabSz="685754" rtl="0" eaLnBrk="1" latinLnBrk="0" hangingPunct="1">
              <a:defRPr sz="900" b="0" i="0" kern="1200">
                <a:solidFill>
                  <a:schemeClr val="tx1"/>
                </a:solidFill>
                <a:latin typeface="Calibri Light"/>
                <a:ea typeface="+mn-ea"/>
                <a:cs typeface="Calibri Light"/>
              </a:defRPr>
            </a:lvl1pPr>
            <a:lvl2pPr marL="342877" algn="l" defTabSz="685754" rtl="0" eaLnBrk="1" latinLnBrk="0" hangingPunct="1">
              <a:defRPr sz="1400" kern="1200">
                <a:solidFill>
                  <a:schemeClr val="tx1"/>
                </a:solidFill>
                <a:latin typeface="+mn-lt"/>
                <a:ea typeface="+mn-ea"/>
                <a:cs typeface="+mn-cs"/>
              </a:defRPr>
            </a:lvl2pPr>
            <a:lvl3pPr marL="685754" algn="l" defTabSz="685754" rtl="0" eaLnBrk="1" latinLnBrk="0" hangingPunct="1">
              <a:defRPr sz="1400" kern="1200">
                <a:solidFill>
                  <a:schemeClr val="tx1"/>
                </a:solidFill>
                <a:latin typeface="+mn-lt"/>
                <a:ea typeface="+mn-ea"/>
                <a:cs typeface="+mn-cs"/>
              </a:defRPr>
            </a:lvl3pPr>
            <a:lvl4pPr marL="1028632" algn="l" defTabSz="685754" rtl="0" eaLnBrk="1" latinLnBrk="0" hangingPunct="1">
              <a:defRPr sz="1400" kern="1200">
                <a:solidFill>
                  <a:schemeClr val="tx1"/>
                </a:solidFill>
                <a:latin typeface="+mn-lt"/>
                <a:ea typeface="+mn-ea"/>
                <a:cs typeface="+mn-cs"/>
              </a:defRPr>
            </a:lvl4pPr>
            <a:lvl5pPr marL="1371508" algn="l" defTabSz="685754" rtl="0" eaLnBrk="1" latinLnBrk="0" hangingPunct="1">
              <a:defRPr sz="1400" kern="1200">
                <a:solidFill>
                  <a:schemeClr val="tx1"/>
                </a:solidFill>
                <a:latin typeface="+mn-lt"/>
                <a:ea typeface="+mn-ea"/>
                <a:cs typeface="+mn-cs"/>
              </a:defRPr>
            </a:lvl5pPr>
            <a:lvl6pPr marL="1714386" algn="l" defTabSz="685754" rtl="0" eaLnBrk="1" latinLnBrk="0" hangingPunct="1">
              <a:defRPr sz="1400" kern="1200">
                <a:solidFill>
                  <a:schemeClr val="tx1"/>
                </a:solidFill>
                <a:latin typeface="+mn-lt"/>
                <a:ea typeface="+mn-ea"/>
                <a:cs typeface="+mn-cs"/>
              </a:defRPr>
            </a:lvl6pPr>
            <a:lvl7pPr marL="2057263" algn="l" defTabSz="685754" rtl="0" eaLnBrk="1" latinLnBrk="0" hangingPunct="1">
              <a:defRPr sz="1400" kern="1200">
                <a:solidFill>
                  <a:schemeClr val="tx1"/>
                </a:solidFill>
                <a:latin typeface="+mn-lt"/>
                <a:ea typeface="+mn-ea"/>
                <a:cs typeface="+mn-cs"/>
              </a:defRPr>
            </a:lvl7pPr>
            <a:lvl8pPr marL="2400140" algn="l" defTabSz="685754" rtl="0" eaLnBrk="1" latinLnBrk="0" hangingPunct="1">
              <a:defRPr sz="1400" kern="1200">
                <a:solidFill>
                  <a:schemeClr val="tx1"/>
                </a:solidFill>
                <a:latin typeface="+mn-lt"/>
                <a:ea typeface="+mn-ea"/>
                <a:cs typeface="+mn-cs"/>
              </a:defRPr>
            </a:lvl8pPr>
            <a:lvl9pPr marL="2743017" algn="l" defTabSz="685754" rtl="0" eaLnBrk="1" latinLnBrk="0" hangingPunct="1">
              <a:defRPr sz="1400" kern="1200">
                <a:solidFill>
                  <a:schemeClr val="tx1"/>
                </a:solidFill>
                <a:latin typeface="+mn-lt"/>
                <a:ea typeface="+mn-ea"/>
                <a:cs typeface="+mn-cs"/>
              </a:defRPr>
            </a:lvl9pPr>
          </a:lstStyle>
          <a:p>
            <a:r>
              <a:rPr lang="en-GB"/>
              <a:t>Swiss Software Engineering: </a:t>
            </a:r>
            <a:r>
              <a:rPr lang="en-GB" b="1">
                <a:latin typeface="Calibri"/>
                <a:cs typeface="Calibri"/>
              </a:rPr>
              <a:t>betterask.erni</a:t>
            </a:r>
            <a:endParaRPr lang="en-GB" b="1" dirty="0">
              <a:latin typeface="Calibri"/>
              <a:cs typeface="Calibri"/>
            </a:endParaRPr>
          </a:p>
        </p:txBody>
      </p:sp>
    </p:spTree>
    <p:extLst>
      <p:ext uri="{BB962C8B-B14F-4D97-AF65-F5344CB8AC3E}">
        <p14:creationId xmlns:p14="http://schemas.microsoft.com/office/powerpoint/2010/main" val="55874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E8DC0B7-60CF-4A06-9109-22EA40865D42}"/>
              </a:ext>
            </a:extLst>
          </p:cNvPr>
          <p:cNvSpPr txBox="1">
            <a:spLocks/>
          </p:cNvSpPr>
          <p:nvPr/>
        </p:nvSpPr>
        <p:spPr>
          <a:xfrm>
            <a:off x="4437881" y="3847779"/>
            <a:ext cx="2364940" cy="371271"/>
          </a:xfrm>
          <a:prstGeom prst="rect">
            <a:avLst/>
          </a:prstGeom>
        </p:spPr>
        <p:txBody>
          <a:bodyPr vert="horz" wrap="square" lIns="27004" tIns="16202" rIns="27004" bIns="16202">
            <a:spAutoFit/>
          </a:bodyPr>
          <a:lstStyle>
            <a:lvl1pPr algn="l" defTabSz="685754" rtl="0" eaLnBrk="1" latinLnBrk="0" hangingPunct="1">
              <a:lnSpc>
                <a:spcPct val="90000"/>
              </a:lnSpc>
              <a:spcBef>
                <a:spcPct val="0"/>
              </a:spcBef>
              <a:buNone/>
              <a:defRPr sz="2400" kern="1200">
                <a:solidFill>
                  <a:schemeClr val="bg1"/>
                </a:solidFill>
                <a:latin typeface="Calibri Light"/>
                <a:ea typeface="+mj-ea"/>
                <a:cs typeface="+mj-cs"/>
              </a:defRPr>
            </a:lvl1pPr>
          </a:lstStyle>
          <a:p>
            <a:r>
              <a:rPr lang="en-GB" dirty="0"/>
              <a:t>ROS architecture</a:t>
            </a:r>
          </a:p>
        </p:txBody>
      </p:sp>
    </p:spTree>
    <p:extLst>
      <p:ext uri="{BB962C8B-B14F-4D97-AF65-F5344CB8AC3E}">
        <p14:creationId xmlns:p14="http://schemas.microsoft.com/office/powerpoint/2010/main" val="4039062971"/>
      </p:ext>
    </p:extLst>
  </p:cSld>
  <p:clrMapOvr>
    <a:masterClrMapping/>
  </p:clrMapOvr>
</p:sld>
</file>

<file path=ppt/theme/theme1.xml><?xml version="1.0" encoding="utf-8"?>
<a:theme xmlns:a="http://schemas.openxmlformats.org/drawingml/2006/main" name="ERNI Corporate ">
  <a:themeElements>
    <a:clrScheme name="Benutzerdefiniert 9">
      <a:dk1>
        <a:srgbClr val="3C3C3C"/>
      </a:dk1>
      <a:lt1>
        <a:srgbClr val="FFFFFF"/>
      </a:lt1>
      <a:dk2>
        <a:srgbClr val="123372"/>
      </a:dk2>
      <a:lt2>
        <a:srgbClr val="BEBCBC"/>
      </a:lt2>
      <a:accent1>
        <a:srgbClr val="123372"/>
      </a:accent1>
      <a:accent2>
        <a:srgbClr val="E4040E"/>
      </a:accent2>
      <a:accent3>
        <a:srgbClr val="00A5DB"/>
      </a:accent3>
      <a:accent4>
        <a:srgbClr val="BEBCBC"/>
      </a:accent4>
      <a:accent5>
        <a:srgbClr val="5C5C5B"/>
      </a:accent5>
      <a:accent6>
        <a:srgbClr val="999DC3"/>
      </a:accent6>
      <a:hlink>
        <a:srgbClr val="80425F"/>
      </a:hlink>
      <a:folHlink>
        <a:srgbClr val="8DA9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ustomXml>
  <Property name="Class" value="0" type="System.String"/>
  <Property name="Category" value="12" type="System.String"/>
  <Property name="Content" value="600" type="System.String"/>
  <Property name="Language" value="en" type="System.String"/>
  <Property name="TemplateType" value="" type="System.String"/>
  <Property name="Author" value="Victor Carrascal Frias" type="System.String"/>
  <Property name="Classification" value="" type="System.String"/>
  <Property name="FrameContractDate" value="01/01/0001 00:00:00" type="System.DateTime"/>
  <Property name="ContractNumber" value="" type="System.String"/>
  <Property name="Customer" value="" type="System.String"/>
  <Property name="CustomerPostalCode_City" value="" type="System.String"/>
  <Property name="CustomerStreet" value="" type="System.String"/>
  <Property name="DocNumber" value="" type="System.String"/>
  <Property name="Draft" value="True" type="System.Boolean"/>
  <Property name="Project" value="" type="System.String"/>
  <Property name="Site" value="MUC" type="System.String"/>
  <Property name="Subtitle" value="Title slide header" type="System.String"/>
  <Property name="Title" value="Master Deck - EN" type="System.String"/>
  <Property name="Version" value="0.1" type="System.String"/>
  <Property name="DocType" value="" type="System.String"/>
  <Property name="DocName" value="Victor" type="System.String"/>
  <Property name="DocPath" value="" type="System.String"/>
  <Property name="DocContent" value="" type="System.String"/>
  <Property name="DocShowVersion" value="True" type="System.Boolean"/>
  <Property name="DocShowDate" value="False" type="System.Boolean"/>
  <Property name="DocDateFormat" value="" type="System.String"/>
  <Property name="Date" value="03/20/2018 00:00:00" type="System.DateTime"/>
  <Property name="DocShowPath" value="False" type="System.Boolean"/>
  <Property name="Logo" value="True" type="System.Boolean"/>
</CustomXml>
</file>

<file path=customXml/itemProps1.xml><?xml version="1.0" encoding="utf-8"?>
<ds:datastoreItem xmlns:ds="http://schemas.openxmlformats.org/officeDocument/2006/customXml" ds:itemID="{E11F758A-CFA8-4879-9477-1437861674C3}">
  <ds:schemaRefs/>
</ds:datastoreItem>
</file>

<file path=docProps/app.xml><?xml version="1.0" encoding="utf-8"?>
<Properties xmlns="http://schemas.openxmlformats.org/officeDocument/2006/extended-properties" xmlns:vt="http://schemas.openxmlformats.org/officeDocument/2006/docPropsVTypes">
  <Template/>
  <TotalTime>1768</TotalTime>
  <Words>1570</Words>
  <Application>Microsoft Office PowerPoint</Application>
  <PresentationFormat>On-screen Show (16:9)</PresentationFormat>
  <Paragraphs>283</Paragraphs>
  <Slides>28</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Cambria Math</vt:lpstr>
      <vt:lpstr>Lato</vt:lpstr>
      <vt:lpstr>Lato Light</vt:lpstr>
      <vt:lpstr>Lato Regular</vt:lpstr>
      <vt:lpstr>Wingdings</vt:lpstr>
      <vt:lpstr>ERNI Corporate </vt:lpstr>
      <vt:lpstr>ROS practice: Mapping and Follow me!</vt:lpstr>
      <vt:lpstr>PowerPoint Presentation</vt:lpstr>
      <vt:lpstr>Bridging the gap from simple to complex robotics</vt:lpstr>
      <vt:lpstr>Challenges in robotics:</vt:lpstr>
      <vt:lpstr>Summary</vt:lpstr>
      <vt:lpstr>What is ROS?</vt:lpstr>
      <vt:lpstr>What is ROS?</vt:lpstr>
      <vt:lpstr>ROS philosophy</vt:lpstr>
      <vt:lpstr>PowerPoint Presentation</vt:lpstr>
      <vt:lpstr>ROS architecture</vt:lpstr>
      <vt:lpstr>ROS computation graph level</vt:lpstr>
      <vt:lpstr>ROS computation graph level - Concepts</vt:lpstr>
      <vt:lpstr>ROS computation graph level – The Master</vt:lpstr>
      <vt:lpstr>ROS computation graph level – Services</vt:lpstr>
      <vt:lpstr>ROS computation graph level – Concepts</vt:lpstr>
      <vt:lpstr>ROS filesystem level</vt:lpstr>
      <vt:lpstr>ROS filesystem level – Package structure</vt:lpstr>
      <vt:lpstr>ROS filesystem level – Launch files </vt:lpstr>
      <vt:lpstr>ROS Community level</vt:lpstr>
      <vt:lpstr>PowerPoint Presentation</vt:lpstr>
      <vt:lpstr>ROS Commands (I)</vt:lpstr>
      <vt:lpstr>ROS Commands (II)</vt:lpstr>
      <vt:lpstr>ROS Commands (III)</vt:lpstr>
      <vt:lpstr>ROS Tools - rqt_graph</vt:lpstr>
      <vt:lpstr>ROS Tools - rqt_bag</vt:lpstr>
      <vt:lpstr>ROS Tools - RVIZ</vt:lpstr>
      <vt:lpstr>PowerPoint Presentation</vt:lpstr>
      <vt:lpstr>PowerPoint Presentation</vt:lpstr>
    </vt:vector>
  </TitlesOfParts>
  <Manager/>
  <Company>ERNI (Deutschland) GmbH · Arnulfpark, Luise-Ullrich-Str. 20 · D-80636 · München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Deck - EN</dc:title>
  <dc:subject/>
  <dc:creator>Victor Carrascal Frias</dc:creator>
  <cp:keywords/>
  <dc:description/>
  <cp:lastModifiedBy>Rebull Mestres Jordi (ERNI)</cp:lastModifiedBy>
  <cp:revision>1754</cp:revision>
  <dcterms:created xsi:type="dcterms:W3CDTF">2015-07-16T13:25:07Z</dcterms:created>
  <dcterms:modified xsi:type="dcterms:W3CDTF">2018-11-08T10:32:39Z</dcterms:modified>
  <cp:category>QMS - Basic - ERNI Basic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EMOT">
    <vt:bool>true</vt:bool>
  </property>
  <property fmtid="{D5CDD505-2E9C-101B-9397-08002B2CF9AE}" pid="3" name="GUID">
    <vt:lpwstr>24b7e960-586b-4684-b72f-b916ad8663b9</vt:lpwstr>
  </property>
</Properties>
</file>